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3.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3" r:id="rId2"/>
    <p:sldMasterId id="2147483719" r:id="rId3"/>
    <p:sldMasterId id="2147483752" r:id="rId4"/>
  </p:sldMasterIdLst>
  <p:sldIdLst>
    <p:sldId id="256" r:id="rId5"/>
    <p:sldId id="257" r:id="rId6"/>
    <p:sldId id="258" r:id="rId7"/>
    <p:sldId id="259"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6" r:id="rId23"/>
    <p:sldId id="277" r:id="rId24"/>
    <p:sldId id="278" r:id="rId25"/>
    <p:sldId id="279" r:id="rId26"/>
    <p:sldId id="280" r:id="rId27"/>
    <p:sldId id="281" r:id="rId28"/>
    <p:sldId id="282" r:id="rId29"/>
    <p:sldId id="260" r:id="rId30"/>
    <p:sldId id="283" r:id="rId3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1" autoAdjust="0"/>
    <p:restoredTop sz="94660"/>
  </p:normalViewPr>
  <p:slideViewPr>
    <p:cSldViewPr snapToGrid="0">
      <p:cViewPr varScale="1">
        <p:scale>
          <a:sx n="117" d="100"/>
          <a:sy n="117" d="100"/>
        </p:scale>
        <p:origin x="35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bit.ly/2TtBDfr"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3.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bit.ly/2TtBDfr" TargetMode="Externa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 name="Google Shape;10;p2"/>
          <p:cNvGrpSpPr/>
          <p:nvPr/>
        </p:nvGrpSpPr>
        <p:grpSpPr>
          <a:xfrm rot="10800000" flipH="1">
            <a:off x="1260634" y="4847000"/>
            <a:ext cx="3599700" cy="3511267"/>
            <a:chOff x="661125" y="2751225"/>
            <a:chExt cx="2699775" cy="2633450"/>
          </a:xfrm>
        </p:grpSpPr>
        <p:sp>
          <p:nvSpPr>
            <p:cNvPr id="11" name="Google Shape;11;p2"/>
            <p:cNvSpPr/>
            <p:nvPr/>
          </p:nvSpPr>
          <p:spPr>
            <a:xfrm>
              <a:off x="661125" y="2918175"/>
              <a:ext cx="78450" cy="888175"/>
            </a:xfrm>
            <a:custGeom>
              <a:avLst/>
              <a:gdLst/>
              <a:ahLst/>
              <a:cxnLst/>
              <a:rect l="l" t="t" r="r" b="b"/>
              <a:pathLst>
                <a:path w="3138" h="35527" extrusionOk="0">
                  <a:moveTo>
                    <a:pt x="1429" y="32996"/>
                  </a:moveTo>
                  <a:cubicBezTo>
                    <a:pt x="912" y="33169"/>
                    <a:pt x="534" y="33653"/>
                    <a:pt x="534" y="34228"/>
                  </a:cubicBezTo>
                  <a:cubicBezTo>
                    <a:pt x="534" y="34943"/>
                    <a:pt x="1117" y="35526"/>
                    <a:pt x="1840" y="35526"/>
                  </a:cubicBezTo>
                  <a:cubicBezTo>
                    <a:pt x="2555" y="35526"/>
                    <a:pt x="3138" y="34943"/>
                    <a:pt x="3138" y="34228"/>
                  </a:cubicBezTo>
                  <a:cubicBezTo>
                    <a:pt x="3138" y="33653"/>
                    <a:pt x="2768" y="33169"/>
                    <a:pt x="2243" y="32996"/>
                  </a:cubicBezTo>
                  <a:lnTo>
                    <a:pt x="2243" y="0"/>
                  </a:lnTo>
                  <a:lnTo>
                    <a:pt x="0" y="0"/>
                  </a:lnTo>
                  <a:lnTo>
                    <a:pt x="0" y="822"/>
                  </a:lnTo>
                  <a:lnTo>
                    <a:pt x="1429" y="822"/>
                  </a:ln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2366975" y="2751225"/>
              <a:ext cx="245625" cy="1823950"/>
            </a:xfrm>
            <a:custGeom>
              <a:avLst/>
              <a:gdLst/>
              <a:ahLst/>
              <a:cxnLst/>
              <a:rect l="l" t="t" r="r" b="b"/>
              <a:pathLst>
                <a:path w="9825" h="72958" extrusionOk="0">
                  <a:moveTo>
                    <a:pt x="822" y="0"/>
                  </a:moveTo>
                  <a:lnTo>
                    <a:pt x="1" y="0"/>
                  </a:lnTo>
                  <a:lnTo>
                    <a:pt x="1" y="13118"/>
                  </a:lnTo>
                  <a:lnTo>
                    <a:pt x="9003" y="22121"/>
                  </a:lnTo>
                  <a:lnTo>
                    <a:pt x="9003" y="49055"/>
                  </a:lnTo>
                  <a:lnTo>
                    <a:pt x="1627" y="56431"/>
                  </a:lnTo>
                  <a:lnTo>
                    <a:pt x="1627" y="70403"/>
                  </a:lnTo>
                  <a:cubicBezTo>
                    <a:pt x="1085" y="70559"/>
                    <a:pt x="682" y="71052"/>
                    <a:pt x="682" y="71652"/>
                  </a:cubicBezTo>
                  <a:cubicBezTo>
                    <a:pt x="682" y="72366"/>
                    <a:pt x="1266" y="72958"/>
                    <a:pt x="1988" y="72958"/>
                  </a:cubicBezTo>
                  <a:cubicBezTo>
                    <a:pt x="2711" y="72958"/>
                    <a:pt x="3294" y="72366"/>
                    <a:pt x="3294" y="71652"/>
                  </a:cubicBezTo>
                  <a:cubicBezTo>
                    <a:pt x="3294" y="71093"/>
                    <a:pt x="2941" y="70617"/>
                    <a:pt x="2440" y="70436"/>
                  </a:cubicBezTo>
                  <a:lnTo>
                    <a:pt x="2440" y="56768"/>
                  </a:lnTo>
                  <a:lnTo>
                    <a:pt x="9825" y="49392"/>
                  </a:lnTo>
                  <a:lnTo>
                    <a:pt x="9825" y="21784"/>
                  </a:lnTo>
                  <a:lnTo>
                    <a:pt x="822" y="12781"/>
                  </a:lnTo>
                  <a:lnTo>
                    <a:pt x="822" y="0"/>
                  </a:ln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2924300" y="2751225"/>
              <a:ext cx="264325" cy="2033625"/>
            </a:xfrm>
            <a:custGeom>
              <a:avLst/>
              <a:gdLst/>
              <a:ahLst/>
              <a:cxnLst/>
              <a:rect l="l" t="t" r="r" b="b"/>
              <a:pathLst>
                <a:path w="10573" h="81345" extrusionOk="0">
                  <a:moveTo>
                    <a:pt x="9751" y="23591"/>
                  </a:moveTo>
                  <a:lnTo>
                    <a:pt x="896" y="23591"/>
                  </a:lnTo>
                  <a:lnTo>
                    <a:pt x="896" y="78806"/>
                  </a:lnTo>
                  <a:cubicBezTo>
                    <a:pt x="370" y="78979"/>
                    <a:pt x="1" y="79463"/>
                    <a:pt x="1" y="80038"/>
                  </a:cubicBezTo>
                  <a:cubicBezTo>
                    <a:pt x="1" y="80753"/>
                    <a:pt x="584" y="81344"/>
                    <a:pt x="1298" y="81344"/>
                  </a:cubicBezTo>
                  <a:cubicBezTo>
                    <a:pt x="2021" y="81344"/>
                    <a:pt x="2605" y="80753"/>
                    <a:pt x="2605" y="80038"/>
                  </a:cubicBezTo>
                  <a:cubicBezTo>
                    <a:pt x="2605" y="79463"/>
                    <a:pt x="2227" y="78979"/>
                    <a:pt x="1709" y="78806"/>
                  </a:cubicBezTo>
                  <a:lnTo>
                    <a:pt x="1709" y="24404"/>
                  </a:lnTo>
                  <a:lnTo>
                    <a:pt x="10572" y="24404"/>
                  </a:lnTo>
                  <a:lnTo>
                    <a:pt x="10572" y="0"/>
                  </a:lnTo>
                  <a:lnTo>
                    <a:pt x="9751" y="0"/>
                  </a:ln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661125" y="4193000"/>
              <a:ext cx="136575" cy="1191675"/>
            </a:xfrm>
            <a:custGeom>
              <a:avLst/>
              <a:gdLst/>
              <a:ahLst/>
              <a:cxnLst/>
              <a:rect l="l" t="t" r="r" b="b"/>
              <a:pathLst>
                <a:path w="5463" h="47667" extrusionOk="0">
                  <a:moveTo>
                    <a:pt x="4567" y="45129"/>
                  </a:moveTo>
                  <a:lnTo>
                    <a:pt x="4567" y="0"/>
                  </a:lnTo>
                  <a:lnTo>
                    <a:pt x="0" y="0"/>
                  </a:lnTo>
                  <a:lnTo>
                    <a:pt x="0" y="822"/>
                  </a:lnTo>
                  <a:lnTo>
                    <a:pt x="3746" y="822"/>
                  </a:lnTo>
                  <a:lnTo>
                    <a:pt x="3746" y="45129"/>
                  </a:lnTo>
                  <a:cubicBezTo>
                    <a:pt x="3228" y="45301"/>
                    <a:pt x="2850" y="45786"/>
                    <a:pt x="2850" y="46361"/>
                  </a:cubicBezTo>
                  <a:cubicBezTo>
                    <a:pt x="2850" y="47084"/>
                    <a:pt x="3434" y="47667"/>
                    <a:pt x="4157" y="47667"/>
                  </a:cubicBezTo>
                  <a:cubicBezTo>
                    <a:pt x="4879" y="47667"/>
                    <a:pt x="5463" y="47084"/>
                    <a:pt x="5463" y="46361"/>
                  </a:cubicBezTo>
                  <a:cubicBezTo>
                    <a:pt x="5463" y="45786"/>
                    <a:pt x="5085" y="45301"/>
                    <a:pt x="4567" y="45129"/>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661125" y="4097725"/>
              <a:ext cx="210700" cy="779125"/>
            </a:xfrm>
            <a:custGeom>
              <a:avLst/>
              <a:gdLst/>
              <a:ahLst/>
              <a:cxnLst/>
              <a:rect l="l" t="t" r="r" b="b"/>
              <a:pathLst>
                <a:path w="8428" h="31165" extrusionOk="0">
                  <a:moveTo>
                    <a:pt x="7532" y="28626"/>
                  </a:moveTo>
                  <a:lnTo>
                    <a:pt x="7532" y="0"/>
                  </a:lnTo>
                  <a:lnTo>
                    <a:pt x="0" y="0"/>
                  </a:lnTo>
                  <a:lnTo>
                    <a:pt x="0" y="813"/>
                  </a:lnTo>
                  <a:lnTo>
                    <a:pt x="6711" y="813"/>
                  </a:lnTo>
                  <a:lnTo>
                    <a:pt x="6711" y="28626"/>
                  </a:lnTo>
                  <a:cubicBezTo>
                    <a:pt x="6194" y="28799"/>
                    <a:pt x="5816" y="29283"/>
                    <a:pt x="5816" y="29858"/>
                  </a:cubicBezTo>
                  <a:cubicBezTo>
                    <a:pt x="5816" y="30581"/>
                    <a:pt x="6399" y="31164"/>
                    <a:pt x="7122" y="31164"/>
                  </a:cubicBezTo>
                  <a:cubicBezTo>
                    <a:pt x="7845" y="31164"/>
                    <a:pt x="8428" y="30581"/>
                    <a:pt x="8428" y="29858"/>
                  </a:cubicBezTo>
                  <a:cubicBezTo>
                    <a:pt x="8428" y="29283"/>
                    <a:pt x="8050" y="28799"/>
                    <a:pt x="7532" y="28626"/>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661125" y="3995450"/>
              <a:ext cx="293250" cy="1116525"/>
            </a:xfrm>
            <a:custGeom>
              <a:avLst/>
              <a:gdLst/>
              <a:ahLst/>
              <a:cxnLst/>
              <a:rect l="l" t="t" r="r" b="b"/>
              <a:pathLst>
                <a:path w="11730" h="44661" extrusionOk="0">
                  <a:moveTo>
                    <a:pt x="10835" y="42122"/>
                  </a:moveTo>
                  <a:lnTo>
                    <a:pt x="10835" y="0"/>
                  </a:lnTo>
                  <a:lnTo>
                    <a:pt x="0" y="0"/>
                  </a:lnTo>
                  <a:lnTo>
                    <a:pt x="0" y="814"/>
                  </a:lnTo>
                  <a:lnTo>
                    <a:pt x="10021" y="814"/>
                  </a:lnTo>
                  <a:lnTo>
                    <a:pt x="10021" y="42122"/>
                  </a:lnTo>
                  <a:cubicBezTo>
                    <a:pt x="9496" y="42295"/>
                    <a:pt x="9126" y="42780"/>
                    <a:pt x="9126" y="43355"/>
                  </a:cubicBezTo>
                  <a:cubicBezTo>
                    <a:pt x="9126" y="44077"/>
                    <a:pt x="9709" y="44661"/>
                    <a:pt x="10424" y="44661"/>
                  </a:cubicBezTo>
                  <a:cubicBezTo>
                    <a:pt x="11147" y="44661"/>
                    <a:pt x="11730" y="44077"/>
                    <a:pt x="11730" y="43355"/>
                  </a:cubicBezTo>
                  <a:cubicBezTo>
                    <a:pt x="11730" y="42780"/>
                    <a:pt x="11352" y="42295"/>
                    <a:pt x="10835" y="42122"/>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661125" y="3906725"/>
              <a:ext cx="388750" cy="833775"/>
            </a:xfrm>
            <a:custGeom>
              <a:avLst/>
              <a:gdLst/>
              <a:ahLst/>
              <a:cxnLst/>
              <a:rect l="l" t="t" r="r" b="b"/>
              <a:pathLst>
                <a:path w="15550" h="33351" extrusionOk="0">
                  <a:moveTo>
                    <a:pt x="14654" y="30812"/>
                  </a:moveTo>
                  <a:lnTo>
                    <a:pt x="14654" y="1"/>
                  </a:lnTo>
                  <a:lnTo>
                    <a:pt x="0" y="1"/>
                  </a:lnTo>
                  <a:lnTo>
                    <a:pt x="0" y="822"/>
                  </a:lnTo>
                  <a:lnTo>
                    <a:pt x="13833" y="822"/>
                  </a:lnTo>
                  <a:lnTo>
                    <a:pt x="13833" y="30812"/>
                  </a:lnTo>
                  <a:cubicBezTo>
                    <a:pt x="13315" y="30985"/>
                    <a:pt x="12946" y="31469"/>
                    <a:pt x="12946" y="32044"/>
                  </a:cubicBezTo>
                  <a:cubicBezTo>
                    <a:pt x="12946" y="32767"/>
                    <a:pt x="13529" y="33350"/>
                    <a:pt x="14243" y="33350"/>
                  </a:cubicBezTo>
                  <a:cubicBezTo>
                    <a:pt x="14966" y="33350"/>
                    <a:pt x="15549" y="32767"/>
                    <a:pt x="15549" y="32044"/>
                  </a:cubicBezTo>
                  <a:cubicBezTo>
                    <a:pt x="15549" y="31469"/>
                    <a:pt x="15172" y="30985"/>
                    <a:pt x="14654" y="30812"/>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661125" y="2832325"/>
              <a:ext cx="487100" cy="2112700"/>
            </a:xfrm>
            <a:custGeom>
              <a:avLst/>
              <a:gdLst/>
              <a:ahLst/>
              <a:cxnLst/>
              <a:rect l="l" t="t" r="r" b="b"/>
              <a:pathLst>
                <a:path w="19484" h="84508" extrusionOk="0">
                  <a:moveTo>
                    <a:pt x="18589" y="81969"/>
                  </a:moveTo>
                  <a:lnTo>
                    <a:pt x="18589" y="39724"/>
                  </a:lnTo>
                  <a:lnTo>
                    <a:pt x="5191" y="39724"/>
                  </a:lnTo>
                  <a:lnTo>
                    <a:pt x="5191" y="1"/>
                  </a:lnTo>
                  <a:lnTo>
                    <a:pt x="0" y="1"/>
                  </a:lnTo>
                  <a:lnTo>
                    <a:pt x="0" y="814"/>
                  </a:lnTo>
                  <a:lnTo>
                    <a:pt x="4370" y="814"/>
                  </a:lnTo>
                  <a:lnTo>
                    <a:pt x="4370" y="40546"/>
                  </a:lnTo>
                  <a:lnTo>
                    <a:pt x="17767" y="40546"/>
                  </a:lnTo>
                  <a:lnTo>
                    <a:pt x="17767" y="81969"/>
                  </a:lnTo>
                  <a:cubicBezTo>
                    <a:pt x="17250" y="82142"/>
                    <a:pt x="16872" y="82626"/>
                    <a:pt x="16872" y="83201"/>
                  </a:cubicBezTo>
                  <a:cubicBezTo>
                    <a:pt x="16872" y="83924"/>
                    <a:pt x="17463" y="84507"/>
                    <a:pt x="18178" y="84507"/>
                  </a:cubicBezTo>
                  <a:cubicBezTo>
                    <a:pt x="18901" y="84507"/>
                    <a:pt x="19484" y="83924"/>
                    <a:pt x="19484" y="83201"/>
                  </a:cubicBezTo>
                  <a:cubicBezTo>
                    <a:pt x="19484" y="82626"/>
                    <a:pt x="19106" y="82142"/>
                    <a:pt x="18589" y="81969"/>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861750" y="2751225"/>
              <a:ext cx="410725" cy="2406750"/>
            </a:xfrm>
            <a:custGeom>
              <a:avLst/>
              <a:gdLst/>
              <a:ahLst/>
              <a:cxnLst/>
              <a:rect l="l" t="t" r="r" b="b"/>
              <a:pathLst>
                <a:path w="16429" h="96270" extrusionOk="0">
                  <a:moveTo>
                    <a:pt x="15533" y="93731"/>
                  </a:moveTo>
                  <a:lnTo>
                    <a:pt x="15533" y="38730"/>
                  </a:lnTo>
                  <a:lnTo>
                    <a:pt x="822" y="38730"/>
                  </a:lnTo>
                  <a:lnTo>
                    <a:pt x="822" y="0"/>
                  </a:lnTo>
                  <a:lnTo>
                    <a:pt x="0" y="0"/>
                  </a:lnTo>
                  <a:lnTo>
                    <a:pt x="0" y="39543"/>
                  </a:lnTo>
                  <a:lnTo>
                    <a:pt x="14720" y="39543"/>
                  </a:lnTo>
                  <a:lnTo>
                    <a:pt x="14720" y="93731"/>
                  </a:lnTo>
                  <a:cubicBezTo>
                    <a:pt x="14202" y="93904"/>
                    <a:pt x="13825" y="94388"/>
                    <a:pt x="13825" y="94963"/>
                  </a:cubicBezTo>
                  <a:cubicBezTo>
                    <a:pt x="13825" y="95686"/>
                    <a:pt x="14408" y="96270"/>
                    <a:pt x="15131" y="96270"/>
                  </a:cubicBezTo>
                  <a:cubicBezTo>
                    <a:pt x="15845" y="96270"/>
                    <a:pt x="16429" y="95686"/>
                    <a:pt x="16429" y="94963"/>
                  </a:cubicBezTo>
                  <a:cubicBezTo>
                    <a:pt x="16429" y="94388"/>
                    <a:pt x="16051" y="93904"/>
                    <a:pt x="15533" y="93731"/>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949025" y="2751225"/>
              <a:ext cx="421200" cy="1823950"/>
            </a:xfrm>
            <a:custGeom>
              <a:avLst/>
              <a:gdLst/>
              <a:ahLst/>
              <a:cxnLst/>
              <a:rect l="l" t="t" r="r" b="b"/>
              <a:pathLst>
                <a:path w="16848" h="72958" extrusionOk="0">
                  <a:moveTo>
                    <a:pt x="15952" y="70420"/>
                  </a:moveTo>
                  <a:lnTo>
                    <a:pt x="15952" y="33924"/>
                  </a:lnTo>
                  <a:lnTo>
                    <a:pt x="822" y="33924"/>
                  </a:lnTo>
                  <a:lnTo>
                    <a:pt x="822" y="0"/>
                  </a:lnTo>
                  <a:lnTo>
                    <a:pt x="0" y="0"/>
                  </a:lnTo>
                  <a:lnTo>
                    <a:pt x="0" y="34738"/>
                  </a:lnTo>
                  <a:lnTo>
                    <a:pt x="15139" y="34738"/>
                  </a:lnTo>
                  <a:lnTo>
                    <a:pt x="15139" y="70420"/>
                  </a:lnTo>
                  <a:cubicBezTo>
                    <a:pt x="14621" y="70592"/>
                    <a:pt x="14244" y="71077"/>
                    <a:pt x="14244" y="71652"/>
                  </a:cubicBezTo>
                  <a:cubicBezTo>
                    <a:pt x="14244" y="72375"/>
                    <a:pt x="14827" y="72958"/>
                    <a:pt x="15550" y="72958"/>
                  </a:cubicBezTo>
                  <a:cubicBezTo>
                    <a:pt x="16264" y="72958"/>
                    <a:pt x="16847" y="72375"/>
                    <a:pt x="16847" y="71652"/>
                  </a:cubicBezTo>
                  <a:cubicBezTo>
                    <a:pt x="16847" y="71077"/>
                    <a:pt x="16470" y="70592"/>
                    <a:pt x="15952" y="70420"/>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1249050" y="2751225"/>
              <a:ext cx="264500" cy="561050"/>
            </a:xfrm>
            <a:custGeom>
              <a:avLst/>
              <a:gdLst/>
              <a:ahLst/>
              <a:cxnLst/>
              <a:rect l="l" t="t" r="r" b="b"/>
              <a:pathLst>
                <a:path w="10580" h="22442" extrusionOk="0">
                  <a:moveTo>
                    <a:pt x="9274" y="22441"/>
                  </a:moveTo>
                  <a:cubicBezTo>
                    <a:pt x="9997" y="22441"/>
                    <a:pt x="10580" y="21850"/>
                    <a:pt x="10580" y="21135"/>
                  </a:cubicBezTo>
                  <a:cubicBezTo>
                    <a:pt x="10580" y="20412"/>
                    <a:pt x="9997" y="19829"/>
                    <a:pt x="9274" y="19829"/>
                  </a:cubicBezTo>
                  <a:cubicBezTo>
                    <a:pt x="8600" y="19829"/>
                    <a:pt x="8050" y="20338"/>
                    <a:pt x="7984" y="20995"/>
                  </a:cubicBezTo>
                  <a:lnTo>
                    <a:pt x="822" y="20995"/>
                  </a:lnTo>
                  <a:lnTo>
                    <a:pt x="822" y="0"/>
                  </a:lnTo>
                  <a:lnTo>
                    <a:pt x="0" y="0"/>
                  </a:lnTo>
                  <a:lnTo>
                    <a:pt x="0" y="21817"/>
                  </a:lnTo>
                  <a:lnTo>
                    <a:pt x="8165" y="21817"/>
                  </a:lnTo>
                  <a:cubicBezTo>
                    <a:pt x="8395" y="22187"/>
                    <a:pt x="8806" y="22433"/>
                    <a:pt x="9274" y="22441"/>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1966325" y="2751225"/>
              <a:ext cx="65325" cy="499650"/>
            </a:xfrm>
            <a:custGeom>
              <a:avLst/>
              <a:gdLst/>
              <a:ahLst/>
              <a:cxnLst/>
              <a:rect l="l" t="t" r="r" b="b"/>
              <a:pathLst>
                <a:path w="2613" h="19986" extrusionOk="0">
                  <a:moveTo>
                    <a:pt x="1718" y="17447"/>
                  </a:moveTo>
                  <a:lnTo>
                    <a:pt x="1718" y="0"/>
                  </a:lnTo>
                  <a:lnTo>
                    <a:pt x="896" y="0"/>
                  </a:lnTo>
                  <a:lnTo>
                    <a:pt x="896" y="17447"/>
                  </a:lnTo>
                  <a:cubicBezTo>
                    <a:pt x="379" y="17619"/>
                    <a:pt x="1" y="18104"/>
                    <a:pt x="1" y="18679"/>
                  </a:cubicBezTo>
                  <a:cubicBezTo>
                    <a:pt x="1" y="19402"/>
                    <a:pt x="584" y="19985"/>
                    <a:pt x="1307" y="19985"/>
                  </a:cubicBezTo>
                  <a:cubicBezTo>
                    <a:pt x="2030" y="19985"/>
                    <a:pt x="2613" y="19402"/>
                    <a:pt x="2613" y="18679"/>
                  </a:cubicBezTo>
                  <a:cubicBezTo>
                    <a:pt x="2613" y="18104"/>
                    <a:pt x="2235" y="17619"/>
                    <a:pt x="1718" y="17447"/>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2491225" y="2751225"/>
              <a:ext cx="370275" cy="226925"/>
            </a:xfrm>
            <a:custGeom>
              <a:avLst/>
              <a:gdLst/>
              <a:ahLst/>
              <a:cxnLst/>
              <a:rect l="l" t="t" r="r" b="b"/>
              <a:pathLst>
                <a:path w="14811" h="9077" extrusionOk="0">
                  <a:moveTo>
                    <a:pt x="1306" y="9077"/>
                  </a:moveTo>
                  <a:cubicBezTo>
                    <a:pt x="1881" y="9077"/>
                    <a:pt x="2366" y="8699"/>
                    <a:pt x="2538" y="8181"/>
                  </a:cubicBezTo>
                  <a:lnTo>
                    <a:pt x="14810" y="8181"/>
                  </a:lnTo>
                  <a:lnTo>
                    <a:pt x="14810" y="0"/>
                  </a:lnTo>
                  <a:lnTo>
                    <a:pt x="13989" y="0"/>
                  </a:lnTo>
                  <a:lnTo>
                    <a:pt x="13989" y="7360"/>
                  </a:lnTo>
                  <a:lnTo>
                    <a:pt x="2538" y="7360"/>
                  </a:lnTo>
                  <a:cubicBezTo>
                    <a:pt x="2366" y="6843"/>
                    <a:pt x="1881" y="6465"/>
                    <a:pt x="1306" y="6465"/>
                  </a:cubicBezTo>
                  <a:cubicBezTo>
                    <a:pt x="592" y="6465"/>
                    <a:pt x="0" y="7048"/>
                    <a:pt x="0" y="7771"/>
                  </a:cubicBezTo>
                  <a:cubicBezTo>
                    <a:pt x="0" y="8494"/>
                    <a:pt x="583" y="9077"/>
                    <a:pt x="1306" y="9077"/>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2491225" y="2751225"/>
              <a:ext cx="298600" cy="123850"/>
            </a:xfrm>
            <a:custGeom>
              <a:avLst/>
              <a:gdLst/>
              <a:ahLst/>
              <a:cxnLst/>
              <a:rect l="l" t="t" r="r" b="b"/>
              <a:pathLst>
                <a:path w="11944" h="4954" extrusionOk="0">
                  <a:moveTo>
                    <a:pt x="1306" y="4953"/>
                  </a:moveTo>
                  <a:cubicBezTo>
                    <a:pt x="1881" y="4953"/>
                    <a:pt x="2366" y="4584"/>
                    <a:pt x="2538" y="4058"/>
                  </a:cubicBezTo>
                  <a:lnTo>
                    <a:pt x="11943" y="4058"/>
                  </a:lnTo>
                  <a:lnTo>
                    <a:pt x="11943" y="0"/>
                  </a:lnTo>
                  <a:lnTo>
                    <a:pt x="11122" y="0"/>
                  </a:lnTo>
                  <a:lnTo>
                    <a:pt x="11122" y="3245"/>
                  </a:lnTo>
                  <a:lnTo>
                    <a:pt x="2538" y="3245"/>
                  </a:lnTo>
                  <a:cubicBezTo>
                    <a:pt x="2366" y="2727"/>
                    <a:pt x="1881" y="2349"/>
                    <a:pt x="1306" y="2349"/>
                  </a:cubicBezTo>
                  <a:cubicBezTo>
                    <a:pt x="592" y="2349"/>
                    <a:pt x="0" y="2933"/>
                    <a:pt x="0" y="3655"/>
                  </a:cubicBezTo>
                  <a:cubicBezTo>
                    <a:pt x="0" y="4370"/>
                    <a:pt x="583" y="4953"/>
                    <a:pt x="1306" y="4953"/>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1328100" y="2751225"/>
              <a:ext cx="333525" cy="123850"/>
            </a:xfrm>
            <a:custGeom>
              <a:avLst/>
              <a:gdLst/>
              <a:ahLst/>
              <a:cxnLst/>
              <a:rect l="l" t="t" r="r" b="b"/>
              <a:pathLst>
                <a:path w="13341" h="4954" extrusionOk="0">
                  <a:moveTo>
                    <a:pt x="1307" y="4953"/>
                  </a:moveTo>
                  <a:cubicBezTo>
                    <a:pt x="1882" y="4953"/>
                    <a:pt x="2366" y="4584"/>
                    <a:pt x="2539" y="4058"/>
                  </a:cubicBezTo>
                  <a:lnTo>
                    <a:pt x="13340" y="4058"/>
                  </a:lnTo>
                  <a:lnTo>
                    <a:pt x="13340" y="0"/>
                  </a:lnTo>
                  <a:lnTo>
                    <a:pt x="12519" y="0"/>
                  </a:lnTo>
                  <a:lnTo>
                    <a:pt x="12519" y="3245"/>
                  </a:lnTo>
                  <a:lnTo>
                    <a:pt x="2539" y="3245"/>
                  </a:lnTo>
                  <a:cubicBezTo>
                    <a:pt x="2366" y="2727"/>
                    <a:pt x="1882" y="2349"/>
                    <a:pt x="1307" y="2349"/>
                  </a:cubicBezTo>
                  <a:cubicBezTo>
                    <a:pt x="584" y="2349"/>
                    <a:pt x="1" y="2933"/>
                    <a:pt x="1" y="3655"/>
                  </a:cubicBezTo>
                  <a:cubicBezTo>
                    <a:pt x="1" y="4370"/>
                    <a:pt x="584" y="4953"/>
                    <a:pt x="1307" y="4953"/>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1045750" y="2751225"/>
              <a:ext cx="421600" cy="1989275"/>
            </a:xfrm>
            <a:custGeom>
              <a:avLst/>
              <a:gdLst/>
              <a:ahLst/>
              <a:cxnLst/>
              <a:rect l="l" t="t" r="r" b="b"/>
              <a:pathLst>
                <a:path w="16864" h="79571" extrusionOk="0">
                  <a:moveTo>
                    <a:pt x="15968" y="77032"/>
                  </a:moveTo>
                  <a:lnTo>
                    <a:pt x="15968" y="29628"/>
                  </a:lnTo>
                  <a:lnTo>
                    <a:pt x="822" y="29628"/>
                  </a:lnTo>
                  <a:lnTo>
                    <a:pt x="822" y="0"/>
                  </a:lnTo>
                  <a:lnTo>
                    <a:pt x="0" y="0"/>
                  </a:lnTo>
                  <a:lnTo>
                    <a:pt x="0" y="30442"/>
                  </a:lnTo>
                  <a:lnTo>
                    <a:pt x="15155" y="30442"/>
                  </a:lnTo>
                  <a:lnTo>
                    <a:pt x="15155" y="77032"/>
                  </a:lnTo>
                  <a:cubicBezTo>
                    <a:pt x="14638" y="77205"/>
                    <a:pt x="14260" y="77689"/>
                    <a:pt x="14260" y="78264"/>
                  </a:cubicBezTo>
                  <a:cubicBezTo>
                    <a:pt x="14260" y="78987"/>
                    <a:pt x="14843" y="79570"/>
                    <a:pt x="15566" y="79570"/>
                  </a:cubicBezTo>
                  <a:cubicBezTo>
                    <a:pt x="16280" y="79570"/>
                    <a:pt x="16864" y="78987"/>
                    <a:pt x="16864" y="78264"/>
                  </a:cubicBezTo>
                  <a:cubicBezTo>
                    <a:pt x="16864" y="77689"/>
                    <a:pt x="16486" y="77205"/>
                    <a:pt x="15977" y="77032"/>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1158675" y="2751225"/>
              <a:ext cx="426350" cy="2248225"/>
            </a:xfrm>
            <a:custGeom>
              <a:avLst/>
              <a:gdLst/>
              <a:ahLst/>
              <a:cxnLst/>
              <a:rect l="l" t="t" r="r" b="b"/>
              <a:pathLst>
                <a:path w="17054" h="89929" extrusionOk="0">
                  <a:moveTo>
                    <a:pt x="16158" y="87398"/>
                  </a:moveTo>
                  <a:lnTo>
                    <a:pt x="16158" y="25226"/>
                  </a:lnTo>
                  <a:lnTo>
                    <a:pt x="822" y="25226"/>
                  </a:lnTo>
                  <a:lnTo>
                    <a:pt x="822" y="0"/>
                  </a:lnTo>
                  <a:lnTo>
                    <a:pt x="1" y="0"/>
                  </a:lnTo>
                  <a:lnTo>
                    <a:pt x="1" y="26039"/>
                  </a:lnTo>
                  <a:lnTo>
                    <a:pt x="15345" y="26039"/>
                  </a:lnTo>
                  <a:lnTo>
                    <a:pt x="15345" y="87398"/>
                  </a:lnTo>
                  <a:cubicBezTo>
                    <a:pt x="14819" y="87571"/>
                    <a:pt x="14449" y="88047"/>
                    <a:pt x="14449" y="88630"/>
                  </a:cubicBezTo>
                  <a:cubicBezTo>
                    <a:pt x="14449" y="89345"/>
                    <a:pt x="15033" y="89928"/>
                    <a:pt x="15747" y="89928"/>
                  </a:cubicBezTo>
                  <a:cubicBezTo>
                    <a:pt x="16470" y="89928"/>
                    <a:pt x="17053" y="89345"/>
                    <a:pt x="17053" y="88630"/>
                  </a:cubicBezTo>
                  <a:cubicBezTo>
                    <a:pt x="17053" y="88047"/>
                    <a:pt x="16676" y="87571"/>
                    <a:pt x="16158" y="87398"/>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1353975" y="2751225"/>
              <a:ext cx="389575" cy="1484725"/>
            </a:xfrm>
            <a:custGeom>
              <a:avLst/>
              <a:gdLst/>
              <a:ahLst/>
              <a:cxnLst/>
              <a:rect l="l" t="t" r="r" b="b"/>
              <a:pathLst>
                <a:path w="15583" h="59389" extrusionOk="0">
                  <a:moveTo>
                    <a:pt x="14671" y="56850"/>
                  </a:moveTo>
                  <a:lnTo>
                    <a:pt x="14671" y="26022"/>
                  </a:lnTo>
                  <a:lnTo>
                    <a:pt x="822" y="12174"/>
                  </a:lnTo>
                  <a:lnTo>
                    <a:pt x="822" y="7713"/>
                  </a:lnTo>
                  <a:lnTo>
                    <a:pt x="15229" y="7713"/>
                  </a:lnTo>
                  <a:lnTo>
                    <a:pt x="15229" y="0"/>
                  </a:lnTo>
                  <a:lnTo>
                    <a:pt x="14408" y="0"/>
                  </a:lnTo>
                  <a:lnTo>
                    <a:pt x="14408" y="6892"/>
                  </a:lnTo>
                  <a:lnTo>
                    <a:pt x="1" y="6892"/>
                  </a:lnTo>
                  <a:lnTo>
                    <a:pt x="1" y="12510"/>
                  </a:lnTo>
                  <a:lnTo>
                    <a:pt x="13849" y="26359"/>
                  </a:lnTo>
                  <a:lnTo>
                    <a:pt x="13849" y="56858"/>
                  </a:lnTo>
                  <a:cubicBezTo>
                    <a:pt x="13340" y="57031"/>
                    <a:pt x="12979" y="57515"/>
                    <a:pt x="12979" y="58082"/>
                  </a:cubicBezTo>
                  <a:cubicBezTo>
                    <a:pt x="12979" y="58805"/>
                    <a:pt x="13554" y="59388"/>
                    <a:pt x="14277" y="59388"/>
                  </a:cubicBezTo>
                  <a:cubicBezTo>
                    <a:pt x="14999" y="59388"/>
                    <a:pt x="15583" y="58805"/>
                    <a:pt x="15583" y="58082"/>
                  </a:cubicBezTo>
                  <a:cubicBezTo>
                    <a:pt x="15583" y="57499"/>
                    <a:pt x="15197" y="57014"/>
                    <a:pt x="14671" y="56850"/>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1502025" y="2751225"/>
              <a:ext cx="382600" cy="1870775"/>
            </a:xfrm>
            <a:custGeom>
              <a:avLst/>
              <a:gdLst/>
              <a:ahLst/>
              <a:cxnLst/>
              <a:rect l="l" t="t" r="r" b="b"/>
              <a:pathLst>
                <a:path w="15304" h="74831" extrusionOk="0">
                  <a:moveTo>
                    <a:pt x="14408" y="72293"/>
                  </a:moveTo>
                  <a:lnTo>
                    <a:pt x="14408" y="24971"/>
                  </a:lnTo>
                  <a:lnTo>
                    <a:pt x="1980" y="12543"/>
                  </a:lnTo>
                  <a:lnTo>
                    <a:pt x="12856" y="12543"/>
                  </a:lnTo>
                  <a:lnTo>
                    <a:pt x="12856" y="0"/>
                  </a:lnTo>
                  <a:lnTo>
                    <a:pt x="12035" y="0"/>
                  </a:lnTo>
                  <a:lnTo>
                    <a:pt x="12035" y="11730"/>
                  </a:lnTo>
                  <a:lnTo>
                    <a:pt x="1" y="11730"/>
                  </a:lnTo>
                  <a:lnTo>
                    <a:pt x="13587" y="25308"/>
                  </a:lnTo>
                  <a:lnTo>
                    <a:pt x="13587" y="72293"/>
                  </a:lnTo>
                  <a:cubicBezTo>
                    <a:pt x="13069" y="72465"/>
                    <a:pt x="12692" y="72950"/>
                    <a:pt x="12692" y="73525"/>
                  </a:cubicBezTo>
                  <a:cubicBezTo>
                    <a:pt x="12692" y="74247"/>
                    <a:pt x="13283" y="74831"/>
                    <a:pt x="13998" y="74831"/>
                  </a:cubicBezTo>
                  <a:cubicBezTo>
                    <a:pt x="14721" y="74831"/>
                    <a:pt x="15304" y="74247"/>
                    <a:pt x="15304" y="73525"/>
                  </a:cubicBezTo>
                  <a:cubicBezTo>
                    <a:pt x="15304" y="72950"/>
                    <a:pt x="14926" y="72465"/>
                    <a:pt x="14408" y="72293"/>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1725450" y="2751225"/>
              <a:ext cx="288975" cy="1665425"/>
            </a:xfrm>
            <a:custGeom>
              <a:avLst/>
              <a:gdLst/>
              <a:ahLst/>
              <a:cxnLst/>
              <a:rect l="l" t="t" r="r" b="b"/>
              <a:pathLst>
                <a:path w="11559" h="66617" extrusionOk="0">
                  <a:moveTo>
                    <a:pt x="10663" y="64078"/>
                  </a:moveTo>
                  <a:lnTo>
                    <a:pt x="10663" y="24774"/>
                  </a:lnTo>
                  <a:lnTo>
                    <a:pt x="1972" y="16092"/>
                  </a:lnTo>
                  <a:lnTo>
                    <a:pt x="7673" y="16092"/>
                  </a:lnTo>
                  <a:lnTo>
                    <a:pt x="7673" y="0"/>
                  </a:lnTo>
                  <a:lnTo>
                    <a:pt x="6851" y="0"/>
                  </a:lnTo>
                  <a:lnTo>
                    <a:pt x="6851" y="15270"/>
                  </a:lnTo>
                  <a:lnTo>
                    <a:pt x="1" y="15270"/>
                  </a:lnTo>
                  <a:lnTo>
                    <a:pt x="9841" y="25111"/>
                  </a:lnTo>
                  <a:lnTo>
                    <a:pt x="9841" y="64078"/>
                  </a:lnTo>
                  <a:cubicBezTo>
                    <a:pt x="9324" y="64251"/>
                    <a:pt x="8946" y="64736"/>
                    <a:pt x="8946" y="65311"/>
                  </a:cubicBezTo>
                  <a:cubicBezTo>
                    <a:pt x="8946" y="66033"/>
                    <a:pt x="9529" y="66617"/>
                    <a:pt x="10252" y="66617"/>
                  </a:cubicBezTo>
                  <a:cubicBezTo>
                    <a:pt x="10975" y="66617"/>
                    <a:pt x="11558" y="66033"/>
                    <a:pt x="11558" y="65311"/>
                  </a:cubicBezTo>
                  <a:cubicBezTo>
                    <a:pt x="11558" y="64736"/>
                    <a:pt x="11180" y="64251"/>
                    <a:pt x="10663" y="64078"/>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2128975" y="2751225"/>
              <a:ext cx="197150" cy="2033425"/>
            </a:xfrm>
            <a:custGeom>
              <a:avLst/>
              <a:gdLst/>
              <a:ahLst/>
              <a:cxnLst/>
              <a:rect l="l" t="t" r="r" b="b"/>
              <a:pathLst>
                <a:path w="7886" h="81337" extrusionOk="0">
                  <a:moveTo>
                    <a:pt x="1684" y="78798"/>
                  </a:moveTo>
                  <a:lnTo>
                    <a:pt x="1684" y="49318"/>
                  </a:lnTo>
                  <a:lnTo>
                    <a:pt x="7886" y="43116"/>
                  </a:lnTo>
                  <a:lnTo>
                    <a:pt x="7886" y="25061"/>
                  </a:lnTo>
                  <a:lnTo>
                    <a:pt x="1339" y="18515"/>
                  </a:lnTo>
                  <a:lnTo>
                    <a:pt x="1339" y="0"/>
                  </a:lnTo>
                  <a:lnTo>
                    <a:pt x="518" y="0"/>
                  </a:lnTo>
                  <a:lnTo>
                    <a:pt x="518" y="18852"/>
                  </a:lnTo>
                  <a:lnTo>
                    <a:pt x="7065" y="25398"/>
                  </a:lnTo>
                  <a:lnTo>
                    <a:pt x="7065" y="42779"/>
                  </a:lnTo>
                  <a:lnTo>
                    <a:pt x="863" y="48981"/>
                  </a:lnTo>
                  <a:lnTo>
                    <a:pt x="863" y="78815"/>
                  </a:lnTo>
                  <a:cubicBezTo>
                    <a:pt x="362" y="78995"/>
                    <a:pt x="0" y="79472"/>
                    <a:pt x="0" y="80038"/>
                  </a:cubicBezTo>
                  <a:cubicBezTo>
                    <a:pt x="0" y="80753"/>
                    <a:pt x="584" y="81336"/>
                    <a:pt x="1307" y="81336"/>
                  </a:cubicBezTo>
                  <a:cubicBezTo>
                    <a:pt x="2021" y="81336"/>
                    <a:pt x="2604" y="80753"/>
                    <a:pt x="2604" y="80038"/>
                  </a:cubicBezTo>
                  <a:cubicBezTo>
                    <a:pt x="2604" y="79447"/>
                    <a:pt x="2218" y="78962"/>
                    <a:pt x="1684" y="78798"/>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2048075" y="2751225"/>
              <a:ext cx="194275" cy="2304475"/>
            </a:xfrm>
            <a:custGeom>
              <a:avLst/>
              <a:gdLst/>
              <a:ahLst/>
              <a:cxnLst/>
              <a:rect l="l" t="t" r="r" b="b"/>
              <a:pathLst>
                <a:path w="7771" h="92179" extrusionOk="0">
                  <a:moveTo>
                    <a:pt x="1709" y="89641"/>
                  </a:moveTo>
                  <a:lnTo>
                    <a:pt x="1709" y="47133"/>
                  </a:lnTo>
                  <a:lnTo>
                    <a:pt x="7771" y="41071"/>
                  </a:lnTo>
                  <a:lnTo>
                    <a:pt x="7771" y="26540"/>
                  </a:lnTo>
                  <a:lnTo>
                    <a:pt x="1380" y="20149"/>
                  </a:lnTo>
                  <a:lnTo>
                    <a:pt x="1380" y="0"/>
                  </a:lnTo>
                  <a:lnTo>
                    <a:pt x="559" y="0"/>
                  </a:lnTo>
                  <a:lnTo>
                    <a:pt x="559" y="20486"/>
                  </a:lnTo>
                  <a:lnTo>
                    <a:pt x="6949" y="26877"/>
                  </a:lnTo>
                  <a:lnTo>
                    <a:pt x="6949" y="40734"/>
                  </a:lnTo>
                  <a:lnTo>
                    <a:pt x="895" y="46796"/>
                  </a:lnTo>
                  <a:lnTo>
                    <a:pt x="895" y="89641"/>
                  </a:lnTo>
                  <a:cubicBezTo>
                    <a:pt x="370" y="89813"/>
                    <a:pt x="0" y="90298"/>
                    <a:pt x="0" y="90873"/>
                  </a:cubicBezTo>
                  <a:cubicBezTo>
                    <a:pt x="0" y="91596"/>
                    <a:pt x="583" y="92179"/>
                    <a:pt x="1298" y="92179"/>
                  </a:cubicBezTo>
                  <a:cubicBezTo>
                    <a:pt x="2021" y="92179"/>
                    <a:pt x="2604" y="91596"/>
                    <a:pt x="2604" y="90873"/>
                  </a:cubicBezTo>
                  <a:cubicBezTo>
                    <a:pt x="2604" y="90298"/>
                    <a:pt x="2226" y="89813"/>
                    <a:pt x="1709" y="89641"/>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2216650" y="2751225"/>
              <a:ext cx="202300" cy="2193800"/>
            </a:xfrm>
            <a:custGeom>
              <a:avLst/>
              <a:gdLst/>
              <a:ahLst/>
              <a:cxnLst/>
              <a:rect l="l" t="t" r="r" b="b"/>
              <a:pathLst>
                <a:path w="8092" h="87752" extrusionOk="0">
                  <a:moveTo>
                    <a:pt x="1685" y="85205"/>
                  </a:moveTo>
                  <a:lnTo>
                    <a:pt x="1685" y="52012"/>
                  </a:lnTo>
                  <a:lnTo>
                    <a:pt x="8092" y="45605"/>
                  </a:lnTo>
                  <a:lnTo>
                    <a:pt x="8092" y="23254"/>
                  </a:lnTo>
                  <a:lnTo>
                    <a:pt x="1028" y="16190"/>
                  </a:lnTo>
                  <a:lnTo>
                    <a:pt x="1028" y="0"/>
                  </a:lnTo>
                  <a:lnTo>
                    <a:pt x="206" y="0"/>
                  </a:lnTo>
                  <a:lnTo>
                    <a:pt x="206" y="16535"/>
                  </a:lnTo>
                  <a:lnTo>
                    <a:pt x="7270" y="23591"/>
                  </a:lnTo>
                  <a:lnTo>
                    <a:pt x="7270" y="45268"/>
                  </a:lnTo>
                  <a:lnTo>
                    <a:pt x="863" y="51675"/>
                  </a:lnTo>
                  <a:lnTo>
                    <a:pt x="863" y="85222"/>
                  </a:lnTo>
                  <a:cubicBezTo>
                    <a:pt x="362" y="85402"/>
                    <a:pt x="1" y="85879"/>
                    <a:pt x="1" y="86445"/>
                  </a:cubicBezTo>
                  <a:cubicBezTo>
                    <a:pt x="1" y="87168"/>
                    <a:pt x="584" y="87751"/>
                    <a:pt x="1307" y="87751"/>
                  </a:cubicBezTo>
                  <a:cubicBezTo>
                    <a:pt x="2030" y="87751"/>
                    <a:pt x="2613" y="87168"/>
                    <a:pt x="2613" y="86445"/>
                  </a:cubicBezTo>
                  <a:cubicBezTo>
                    <a:pt x="2613" y="85854"/>
                    <a:pt x="2219" y="85369"/>
                    <a:pt x="1685" y="85205"/>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2292025" y="2751225"/>
              <a:ext cx="225100" cy="1702800"/>
            </a:xfrm>
            <a:custGeom>
              <a:avLst/>
              <a:gdLst/>
              <a:ahLst/>
              <a:cxnLst/>
              <a:rect l="l" t="t" r="r" b="b"/>
              <a:pathLst>
                <a:path w="9004" h="68112" extrusionOk="0">
                  <a:moveTo>
                    <a:pt x="2744" y="65606"/>
                  </a:moveTo>
                  <a:lnTo>
                    <a:pt x="2744" y="53909"/>
                  </a:lnTo>
                  <a:lnTo>
                    <a:pt x="9003" y="47650"/>
                  </a:lnTo>
                  <a:lnTo>
                    <a:pt x="9003" y="22597"/>
                  </a:lnTo>
                  <a:lnTo>
                    <a:pt x="822" y="14416"/>
                  </a:lnTo>
                  <a:lnTo>
                    <a:pt x="822" y="0"/>
                  </a:lnTo>
                  <a:lnTo>
                    <a:pt x="0" y="0"/>
                  </a:lnTo>
                  <a:lnTo>
                    <a:pt x="0" y="14761"/>
                  </a:lnTo>
                  <a:lnTo>
                    <a:pt x="8182" y="22942"/>
                  </a:lnTo>
                  <a:lnTo>
                    <a:pt x="8182" y="47313"/>
                  </a:lnTo>
                  <a:lnTo>
                    <a:pt x="1931" y="53564"/>
                  </a:lnTo>
                  <a:lnTo>
                    <a:pt x="1931" y="65549"/>
                  </a:lnTo>
                  <a:cubicBezTo>
                    <a:pt x="1372" y="65697"/>
                    <a:pt x="953" y="66206"/>
                    <a:pt x="953" y="66806"/>
                  </a:cubicBezTo>
                  <a:cubicBezTo>
                    <a:pt x="953" y="67528"/>
                    <a:pt x="1536" y="68112"/>
                    <a:pt x="2259" y="68112"/>
                  </a:cubicBezTo>
                  <a:cubicBezTo>
                    <a:pt x="2974" y="68112"/>
                    <a:pt x="3565" y="67528"/>
                    <a:pt x="3565" y="66806"/>
                  </a:cubicBezTo>
                  <a:cubicBezTo>
                    <a:pt x="3565" y="66263"/>
                    <a:pt x="3220" y="65795"/>
                    <a:pt x="2744" y="65598"/>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2668425" y="2751225"/>
              <a:ext cx="257750" cy="1525575"/>
            </a:xfrm>
            <a:custGeom>
              <a:avLst/>
              <a:gdLst/>
              <a:ahLst/>
              <a:cxnLst/>
              <a:rect l="l" t="t" r="r" b="b"/>
              <a:pathLst>
                <a:path w="10310" h="61023" extrusionOk="0">
                  <a:moveTo>
                    <a:pt x="1709" y="58485"/>
                  </a:moveTo>
                  <a:lnTo>
                    <a:pt x="1709" y="12272"/>
                  </a:lnTo>
                  <a:lnTo>
                    <a:pt x="10310" y="12272"/>
                  </a:lnTo>
                  <a:lnTo>
                    <a:pt x="10310" y="0"/>
                  </a:lnTo>
                  <a:lnTo>
                    <a:pt x="9488" y="0"/>
                  </a:lnTo>
                  <a:lnTo>
                    <a:pt x="9488" y="11451"/>
                  </a:lnTo>
                  <a:lnTo>
                    <a:pt x="896" y="11451"/>
                  </a:lnTo>
                  <a:lnTo>
                    <a:pt x="896" y="58493"/>
                  </a:lnTo>
                  <a:cubicBezTo>
                    <a:pt x="371" y="58665"/>
                    <a:pt x="1" y="59142"/>
                    <a:pt x="1" y="59725"/>
                  </a:cubicBezTo>
                  <a:cubicBezTo>
                    <a:pt x="1" y="60440"/>
                    <a:pt x="584" y="61023"/>
                    <a:pt x="1299" y="61023"/>
                  </a:cubicBezTo>
                  <a:cubicBezTo>
                    <a:pt x="2022" y="61023"/>
                    <a:pt x="2605" y="60440"/>
                    <a:pt x="2605" y="59725"/>
                  </a:cubicBezTo>
                  <a:cubicBezTo>
                    <a:pt x="2605" y="59142"/>
                    <a:pt x="2227" y="58665"/>
                    <a:pt x="1709" y="58493"/>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2746875" y="2751225"/>
              <a:ext cx="267800" cy="1743875"/>
            </a:xfrm>
            <a:custGeom>
              <a:avLst/>
              <a:gdLst/>
              <a:ahLst/>
              <a:cxnLst/>
              <a:rect l="l" t="t" r="r" b="b"/>
              <a:pathLst>
                <a:path w="10712" h="69755" extrusionOk="0">
                  <a:moveTo>
                    <a:pt x="1717" y="67216"/>
                  </a:moveTo>
                  <a:lnTo>
                    <a:pt x="1717" y="16092"/>
                  </a:lnTo>
                  <a:lnTo>
                    <a:pt x="10712" y="16092"/>
                  </a:lnTo>
                  <a:lnTo>
                    <a:pt x="10712" y="0"/>
                  </a:lnTo>
                  <a:lnTo>
                    <a:pt x="9899" y="0"/>
                  </a:lnTo>
                  <a:lnTo>
                    <a:pt x="9899" y="15270"/>
                  </a:lnTo>
                  <a:lnTo>
                    <a:pt x="896" y="15270"/>
                  </a:lnTo>
                  <a:lnTo>
                    <a:pt x="896" y="67216"/>
                  </a:lnTo>
                  <a:cubicBezTo>
                    <a:pt x="379" y="67389"/>
                    <a:pt x="1" y="67873"/>
                    <a:pt x="1" y="68448"/>
                  </a:cubicBezTo>
                  <a:cubicBezTo>
                    <a:pt x="1" y="69163"/>
                    <a:pt x="584" y="69754"/>
                    <a:pt x="1307" y="69754"/>
                  </a:cubicBezTo>
                  <a:cubicBezTo>
                    <a:pt x="2030" y="69754"/>
                    <a:pt x="2613" y="69163"/>
                    <a:pt x="2613" y="68448"/>
                  </a:cubicBezTo>
                  <a:cubicBezTo>
                    <a:pt x="2613" y="67873"/>
                    <a:pt x="2235" y="67389"/>
                    <a:pt x="1717" y="67216"/>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2842375" y="2751225"/>
              <a:ext cx="250750" cy="1627850"/>
            </a:xfrm>
            <a:custGeom>
              <a:avLst/>
              <a:gdLst/>
              <a:ahLst/>
              <a:cxnLst/>
              <a:rect l="l" t="t" r="r" b="b"/>
              <a:pathLst>
                <a:path w="10030" h="65114" extrusionOk="0">
                  <a:moveTo>
                    <a:pt x="1717" y="62575"/>
                  </a:moveTo>
                  <a:lnTo>
                    <a:pt x="1717" y="20043"/>
                  </a:lnTo>
                  <a:lnTo>
                    <a:pt x="10030" y="20043"/>
                  </a:lnTo>
                  <a:lnTo>
                    <a:pt x="10030" y="0"/>
                  </a:lnTo>
                  <a:lnTo>
                    <a:pt x="9216" y="0"/>
                  </a:lnTo>
                  <a:lnTo>
                    <a:pt x="9216" y="19221"/>
                  </a:lnTo>
                  <a:lnTo>
                    <a:pt x="896" y="19221"/>
                  </a:lnTo>
                  <a:lnTo>
                    <a:pt x="896" y="62575"/>
                  </a:lnTo>
                  <a:cubicBezTo>
                    <a:pt x="378" y="62748"/>
                    <a:pt x="0" y="63232"/>
                    <a:pt x="0" y="63807"/>
                  </a:cubicBezTo>
                  <a:cubicBezTo>
                    <a:pt x="0" y="64530"/>
                    <a:pt x="583" y="65113"/>
                    <a:pt x="1306" y="65113"/>
                  </a:cubicBezTo>
                  <a:cubicBezTo>
                    <a:pt x="2029" y="65113"/>
                    <a:pt x="2612" y="64530"/>
                    <a:pt x="2612" y="63807"/>
                  </a:cubicBezTo>
                  <a:cubicBezTo>
                    <a:pt x="2612" y="63232"/>
                    <a:pt x="2234" y="62748"/>
                    <a:pt x="1717" y="62575"/>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3227600" y="2751225"/>
              <a:ext cx="65125" cy="1413050"/>
            </a:xfrm>
            <a:custGeom>
              <a:avLst/>
              <a:gdLst/>
              <a:ahLst/>
              <a:cxnLst/>
              <a:rect l="l" t="t" r="r" b="b"/>
              <a:pathLst>
                <a:path w="2605" h="56522" extrusionOk="0">
                  <a:moveTo>
                    <a:pt x="1709" y="53992"/>
                  </a:moveTo>
                  <a:lnTo>
                    <a:pt x="1709" y="0"/>
                  </a:lnTo>
                  <a:lnTo>
                    <a:pt x="896" y="0"/>
                  </a:lnTo>
                  <a:lnTo>
                    <a:pt x="896" y="53992"/>
                  </a:lnTo>
                  <a:cubicBezTo>
                    <a:pt x="379" y="54164"/>
                    <a:pt x="1" y="54649"/>
                    <a:pt x="1" y="55224"/>
                  </a:cubicBezTo>
                  <a:cubicBezTo>
                    <a:pt x="1" y="55938"/>
                    <a:pt x="584" y="56521"/>
                    <a:pt x="1307" y="56521"/>
                  </a:cubicBezTo>
                  <a:cubicBezTo>
                    <a:pt x="2022" y="56521"/>
                    <a:pt x="2605" y="55938"/>
                    <a:pt x="2605" y="55224"/>
                  </a:cubicBezTo>
                  <a:cubicBezTo>
                    <a:pt x="2605" y="54649"/>
                    <a:pt x="2235" y="54164"/>
                    <a:pt x="1718" y="53992"/>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3295775" y="2751225"/>
              <a:ext cx="65125" cy="1089200"/>
            </a:xfrm>
            <a:custGeom>
              <a:avLst/>
              <a:gdLst/>
              <a:ahLst/>
              <a:cxnLst/>
              <a:rect l="l" t="t" r="r" b="b"/>
              <a:pathLst>
                <a:path w="2605" h="43568" extrusionOk="0">
                  <a:moveTo>
                    <a:pt x="1709" y="41038"/>
                  </a:moveTo>
                  <a:lnTo>
                    <a:pt x="1709" y="0"/>
                  </a:lnTo>
                  <a:lnTo>
                    <a:pt x="896" y="0"/>
                  </a:lnTo>
                  <a:lnTo>
                    <a:pt x="896" y="41038"/>
                  </a:lnTo>
                  <a:cubicBezTo>
                    <a:pt x="379" y="41210"/>
                    <a:pt x="1" y="41695"/>
                    <a:pt x="1" y="42270"/>
                  </a:cubicBezTo>
                  <a:cubicBezTo>
                    <a:pt x="1" y="42985"/>
                    <a:pt x="584" y="43568"/>
                    <a:pt x="1307" y="43568"/>
                  </a:cubicBezTo>
                  <a:cubicBezTo>
                    <a:pt x="2022" y="43568"/>
                    <a:pt x="2605" y="42985"/>
                    <a:pt x="2605" y="42270"/>
                  </a:cubicBezTo>
                  <a:cubicBezTo>
                    <a:pt x="2605" y="41695"/>
                    <a:pt x="2227" y="41210"/>
                    <a:pt x="1709" y="41038"/>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0" name="Google Shape;40;p2"/>
          <p:cNvGrpSpPr/>
          <p:nvPr/>
        </p:nvGrpSpPr>
        <p:grpSpPr>
          <a:xfrm rot="10800000">
            <a:off x="9220461" y="-16"/>
            <a:ext cx="2064849" cy="4432283"/>
            <a:chOff x="5452016" y="2824589"/>
            <a:chExt cx="689908" cy="1480916"/>
          </a:xfrm>
        </p:grpSpPr>
        <p:sp>
          <p:nvSpPr>
            <p:cNvPr id="41" name="Google Shape;41;p2"/>
            <p:cNvSpPr/>
            <p:nvPr/>
          </p:nvSpPr>
          <p:spPr>
            <a:xfrm rot="-5400000">
              <a:off x="5392462" y="3556043"/>
              <a:ext cx="1325804" cy="173120"/>
            </a:xfrm>
            <a:custGeom>
              <a:avLst/>
              <a:gdLst/>
              <a:ahLst/>
              <a:cxnLst/>
              <a:rect l="l" t="t" r="r" b="b"/>
              <a:pathLst>
                <a:path w="30480" h="3980" extrusionOk="0">
                  <a:moveTo>
                    <a:pt x="30066" y="0"/>
                  </a:moveTo>
                  <a:cubicBezTo>
                    <a:pt x="29952" y="0"/>
                    <a:pt x="29767" y="114"/>
                    <a:pt x="29710" y="300"/>
                  </a:cubicBezTo>
                  <a:lnTo>
                    <a:pt x="17829" y="300"/>
                  </a:lnTo>
                  <a:lnTo>
                    <a:pt x="14377" y="3751"/>
                  </a:lnTo>
                  <a:lnTo>
                    <a:pt x="11467" y="3751"/>
                  </a:lnTo>
                  <a:lnTo>
                    <a:pt x="11467" y="357"/>
                  </a:lnTo>
                  <a:lnTo>
                    <a:pt x="0" y="357"/>
                  </a:lnTo>
                  <a:lnTo>
                    <a:pt x="0" y="599"/>
                  </a:lnTo>
                  <a:lnTo>
                    <a:pt x="11225" y="599"/>
                  </a:lnTo>
                  <a:lnTo>
                    <a:pt x="11225" y="3979"/>
                  </a:lnTo>
                  <a:lnTo>
                    <a:pt x="14491" y="3979"/>
                  </a:lnTo>
                  <a:lnTo>
                    <a:pt x="17943" y="542"/>
                  </a:lnTo>
                  <a:lnTo>
                    <a:pt x="29710" y="542"/>
                  </a:lnTo>
                  <a:cubicBezTo>
                    <a:pt x="29767" y="656"/>
                    <a:pt x="29952" y="770"/>
                    <a:pt x="30066" y="770"/>
                  </a:cubicBezTo>
                  <a:cubicBezTo>
                    <a:pt x="30309" y="770"/>
                    <a:pt x="30480" y="599"/>
                    <a:pt x="30480" y="414"/>
                  </a:cubicBezTo>
                  <a:cubicBezTo>
                    <a:pt x="30480" y="185"/>
                    <a:pt x="30309" y="0"/>
                    <a:pt x="3006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2"/>
            <p:cNvSpPr/>
            <p:nvPr/>
          </p:nvSpPr>
          <p:spPr>
            <a:xfrm rot="-5400000">
              <a:off x="5265885" y="3473528"/>
              <a:ext cx="1480916" cy="183037"/>
            </a:xfrm>
            <a:custGeom>
              <a:avLst/>
              <a:gdLst/>
              <a:ahLst/>
              <a:cxnLst/>
              <a:rect l="l" t="t" r="r" b="b"/>
              <a:pathLst>
                <a:path w="34046" h="4208" extrusionOk="0">
                  <a:moveTo>
                    <a:pt x="33632" y="0"/>
                  </a:moveTo>
                  <a:cubicBezTo>
                    <a:pt x="33518" y="0"/>
                    <a:pt x="33332" y="114"/>
                    <a:pt x="33275" y="228"/>
                  </a:cubicBezTo>
                  <a:lnTo>
                    <a:pt x="17757" y="228"/>
                  </a:lnTo>
                  <a:lnTo>
                    <a:pt x="14020" y="3980"/>
                  </a:lnTo>
                  <a:lnTo>
                    <a:pt x="12480" y="3980"/>
                  </a:lnTo>
                  <a:lnTo>
                    <a:pt x="12480" y="827"/>
                  </a:lnTo>
                  <a:lnTo>
                    <a:pt x="0" y="827"/>
                  </a:lnTo>
                  <a:lnTo>
                    <a:pt x="0" y="1070"/>
                  </a:lnTo>
                  <a:lnTo>
                    <a:pt x="12238" y="1070"/>
                  </a:lnTo>
                  <a:lnTo>
                    <a:pt x="12238" y="4208"/>
                  </a:lnTo>
                  <a:lnTo>
                    <a:pt x="14135" y="4208"/>
                  </a:lnTo>
                  <a:lnTo>
                    <a:pt x="17886" y="471"/>
                  </a:lnTo>
                  <a:lnTo>
                    <a:pt x="33275" y="471"/>
                  </a:lnTo>
                  <a:cubicBezTo>
                    <a:pt x="33332" y="642"/>
                    <a:pt x="33518" y="770"/>
                    <a:pt x="33632" y="770"/>
                  </a:cubicBezTo>
                  <a:cubicBezTo>
                    <a:pt x="33874" y="770"/>
                    <a:pt x="34046" y="585"/>
                    <a:pt x="34046" y="357"/>
                  </a:cubicBezTo>
                  <a:cubicBezTo>
                    <a:pt x="34046" y="171"/>
                    <a:pt x="33874" y="0"/>
                    <a:pt x="33632"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rot="-5400000">
              <a:off x="5330414" y="3589558"/>
              <a:ext cx="1245768" cy="186126"/>
            </a:xfrm>
            <a:custGeom>
              <a:avLst/>
              <a:gdLst/>
              <a:ahLst/>
              <a:cxnLst/>
              <a:rect l="l" t="t" r="r" b="b"/>
              <a:pathLst>
                <a:path w="28640" h="4279" extrusionOk="0">
                  <a:moveTo>
                    <a:pt x="28283" y="0"/>
                  </a:moveTo>
                  <a:cubicBezTo>
                    <a:pt x="28098" y="0"/>
                    <a:pt x="27984" y="57"/>
                    <a:pt x="27927" y="243"/>
                  </a:cubicBezTo>
                  <a:lnTo>
                    <a:pt x="17829" y="243"/>
                  </a:lnTo>
                  <a:lnTo>
                    <a:pt x="14020" y="4036"/>
                  </a:lnTo>
                  <a:lnTo>
                    <a:pt x="13250" y="4036"/>
                  </a:lnTo>
                  <a:lnTo>
                    <a:pt x="13250" y="1255"/>
                  </a:lnTo>
                  <a:lnTo>
                    <a:pt x="0" y="1255"/>
                  </a:lnTo>
                  <a:lnTo>
                    <a:pt x="0" y="1483"/>
                  </a:lnTo>
                  <a:lnTo>
                    <a:pt x="13008" y="1483"/>
                  </a:lnTo>
                  <a:lnTo>
                    <a:pt x="13008" y="4279"/>
                  </a:lnTo>
                  <a:lnTo>
                    <a:pt x="14078" y="4279"/>
                  </a:lnTo>
                  <a:lnTo>
                    <a:pt x="17886" y="471"/>
                  </a:lnTo>
                  <a:lnTo>
                    <a:pt x="27927" y="471"/>
                  </a:lnTo>
                  <a:cubicBezTo>
                    <a:pt x="27984" y="656"/>
                    <a:pt x="28098" y="713"/>
                    <a:pt x="28283" y="713"/>
                  </a:cubicBezTo>
                  <a:cubicBezTo>
                    <a:pt x="28454" y="713"/>
                    <a:pt x="28640" y="599"/>
                    <a:pt x="28640" y="357"/>
                  </a:cubicBezTo>
                  <a:cubicBezTo>
                    <a:pt x="28640" y="114"/>
                    <a:pt x="28454" y="0"/>
                    <a:pt x="28283"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2"/>
            <p:cNvSpPr/>
            <p:nvPr/>
          </p:nvSpPr>
          <p:spPr>
            <a:xfrm rot="-5400000">
              <a:off x="5370411" y="3676053"/>
              <a:ext cx="1059686" cy="199219"/>
            </a:xfrm>
            <a:custGeom>
              <a:avLst/>
              <a:gdLst/>
              <a:ahLst/>
              <a:cxnLst/>
              <a:rect l="l" t="t" r="r" b="b"/>
              <a:pathLst>
                <a:path w="24362" h="4580" extrusionOk="0">
                  <a:moveTo>
                    <a:pt x="24004" y="1"/>
                  </a:moveTo>
                  <a:cubicBezTo>
                    <a:pt x="23819" y="1"/>
                    <a:pt x="23705" y="129"/>
                    <a:pt x="23648" y="300"/>
                  </a:cubicBezTo>
                  <a:lnTo>
                    <a:pt x="17700" y="300"/>
                  </a:lnTo>
                  <a:lnTo>
                    <a:pt x="14020" y="3980"/>
                  </a:lnTo>
                  <a:lnTo>
                    <a:pt x="14020" y="1613"/>
                  </a:lnTo>
                  <a:lnTo>
                    <a:pt x="0" y="1613"/>
                  </a:lnTo>
                  <a:lnTo>
                    <a:pt x="0" y="1841"/>
                  </a:lnTo>
                  <a:lnTo>
                    <a:pt x="13778" y="1841"/>
                  </a:lnTo>
                  <a:lnTo>
                    <a:pt x="13778" y="4579"/>
                  </a:lnTo>
                  <a:lnTo>
                    <a:pt x="17829" y="543"/>
                  </a:lnTo>
                  <a:lnTo>
                    <a:pt x="23648" y="543"/>
                  </a:lnTo>
                  <a:cubicBezTo>
                    <a:pt x="23705" y="657"/>
                    <a:pt x="23819" y="771"/>
                    <a:pt x="24004" y="771"/>
                  </a:cubicBezTo>
                  <a:cubicBezTo>
                    <a:pt x="24176" y="771"/>
                    <a:pt x="24361" y="600"/>
                    <a:pt x="24361" y="414"/>
                  </a:cubicBezTo>
                  <a:cubicBezTo>
                    <a:pt x="24361" y="186"/>
                    <a:pt x="24176" y="1"/>
                    <a:pt x="2400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rot="-5400000">
              <a:off x="5334134" y="3789929"/>
              <a:ext cx="935588" cy="95564"/>
            </a:xfrm>
            <a:custGeom>
              <a:avLst/>
              <a:gdLst/>
              <a:ahLst/>
              <a:cxnLst/>
              <a:rect l="l" t="t" r="r" b="b"/>
              <a:pathLst>
                <a:path w="21509" h="2197" extrusionOk="0">
                  <a:moveTo>
                    <a:pt x="21095" y="0"/>
                  </a:moveTo>
                  <a:cubicBezTo>
                    <a:pt x="20966" y="0"/>
                    <a:pt x="20795" y="128"/>
                    <a:pt x="20738" y="243"/>
                  </a:cubicBezTo>
                  <a:lnTo>
                    <a:pt x="16987" y="243"/>
                  </a:lnTo>
                  <a:lnTo>
                    <a:pt x="15261" y="1968"/>
                  </a:lnTo>
                  <a:lnTo>
                    <a:pt x="0" y="1968"/>
                  </a:lnTo>
                  <a:lnTo>
                    <a:pt x="0" y="2197"/>
                  </a:lnTo>
                  <a:lnTo>
                    <a:pt x="15390" y="2197"/>
                  </a:lnTo>
                  <a:lnTo>
                    <a:pt x="17116" y="485"/>
                  </a:lnTo>
                  <a:lnTo>
                    <a:pt x="20738" y="485"/>
                  </a:lnTo>
                  <a:cubicBezTo>
                    <a:pt x="20795" y="656"/>
                    <a:pt x="20966" y="713"/>
                    <a:pt x="21095" y="713"/>
                  </a:cubicBezTo>
                  <a:cubicBezTo>
                    <a:pt x="21323" y="713"/>
                    <a:pt x="21508" y="599"/>
                    <a:pt x="21508" y="357"/>
                  </a:cubicBezTo>
                  <a:cubicBezTo>
                    <a:pt x="21508" y="186"/>
                    <a:pt x="21323" y="0"/>
                    <a:pt x="21095"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2"/>
            <p:cNvSpPr/>
            <p:nvPr/>
          </p:nvSpPr>
          <p:spPr>
            <a:xfrm rot="-5400000">
              <a:off x="5331634" y="3818442"/>
              <a:ext cx="868602" cy="105525"/>
            </a:xfrm>
            <a:custGeom>
              <a:avLst/>
              <a:gdLst/>
              <a:ahLst/>
              <a:cxnLst/>
              <a:rect l="l" t="t" r="r" b="b"/>
              <a:pathLst>
                <a:path w="19969" h="2426" extrusionOk="0">
                  <a:moveTo>
                    <a:pt x="19540" y="1"/>
                  </a:moveTo>
                  <a:cubicBezTo>
                    <a:pt x="19426" y="1"/>
                    <a:pt x="19255" y="115"/>
                    <a:pt x="19184" y="286"/>
                  </a:cubicBezTo>
                  <a:lnTo>
                    <a:pt x="16516" y="286"/>
                  </a:lnTo>
                  <a:lnTo>
                    <a:pt x="14620" y="2197"/>
                  </a:lnTo>
                  <a:lnTo>
                    <a:pt x="0" y="2197"/>
                  </a:lnTo>
                  <a:lnTo>
                    <a:pt x="0" y="2425"/>
                  </a:lnTo>
                  <a:lnTo>
                    <a:pt x="14734" y="2425"/>
                  </a:lnTo>
                  <a:lnTo>
                    <a:pt x="16631" y="529"/>
                  </a:lnTo>
                  <a:lnTo>
                    <a:pt x="19184" y="529"/>
                  </a:lnTo>
                  <a:cubicBezTo>
                    <a:pt x="19255" y="643"/>
                    <a:pt x="19426" y="771"/>
                    <a:pt x="19540" y="771"/>
                  </a:cubicBezTo>
                  <a:cubicBezTo>
                    <a:pt x="19783" y="771"/>
                    <a:pt x="19968" y="586"/>
                    <a:pt x="19968" y="414"/>
                  </a:cubicBezTo>
                  <a:cubicBezTo>
                    <a:pt x="19968" y="172"/>
                    <a:pt x="19783" y="1"/>
                    <a:pt x="195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2"/>
            <p:cNvSpPr/>
            <p:nvPr/>
          </p:nvSpPr>
          <p:spPr>
            <a:xfrm rot="-5400000">
              <a:off x="5163516" y="3683817"/>
              <a:ext cx="1119234" cy="124142"/>
            </a:xfrm>
            <a:custGeom>
              <a:avLst/>
              <a:gdLst/>
              <a:ahLst/>
              <a:cxnLst/>
              <a:rect l="l" t="t" r="r" b="b"/>
              <a:pathLst>
                <a:path w="25731" h="2854" extrusionOk="0">
                  <a:moveTo>
                    <a:pt x="25374" y="1"/>
                  </a:moveTo>
                  <a:cubicBezTo>
                    <a:pt x="25188" y="1"/>
                    <a:pt x="25074" y="129"/>
                    <a:pt x="25017" y="243"/>
                  </a:cubicBezTo>
                  <a:lnTo>
                    <a:pt x="13778" y="243"/>
                  </a:lnTo>
                  <a:lnTo>
                    <a:pt x="13778" y="2625"/>
                  </a:lnTo>
                  <a:lnTo>
                    <a:pt x="0" y="2625"/>
                  </a:lnTo>
                  <a:lnTo>
                    <a:pt x="0" y="2853"/>
                  </a:lnTo>
                  <a:lnTo>
                    <a:pt x="14020" y="2853"/>
                  </a:lnTo>
                  <a:lnTo>
                    <a:pt x="14020" y="486"/>
                  </a:lnTo>
                  <a:lnTo>
                    <a:pt x="25017" y="486"/>
                  </a:lnTo>
                  <a:cubicBezTo>
                    <a:pt x="25074" y="657"/>
                    <a:pt x="25188" y="771"/>
                    <a:pt x="25374" y="771"/>
                  </a:cubicBezTo>
                  <a:cubicBezTo>
                    <a:pt x="25545" y="771"/>
                    <a:pt x="25730" y="600"/>
                    <a:pt x="25730" y="357"/>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2"/>
            <p:cNvSpPr/>
            <p:nvPr/>
          </p:nvSpPr>
          <p:spPr>
            <a:xfrm rot="-5400000">
              <a:off x="5189572" y="3740886"/>
              <a:ext cx="982130" cy="147109"/>
            </a:xfrm>
            <a:custGeom>
              <a:avLst/>
              <a:gdLst/>
              <a:ahLst/>
              <a:cxnLst/>
              <a:rect l="l" t="t" r="r" b="b"/>
              <a:pathLst>
                <a:path w="22579" h="3382" extrusionOk="0">
                  <a:moveTo>
                    <a:pt x="22165" y="1"/>
                  </a:moveTo>
                  <a:cubicBezTo>
                    <a:pt x="22036" y="1"/>
                    <a:pt x="21865" y="58"/>
                    <a:pt x="21808" y="229"/>
                  </a:cubicBezTo>
                  <a:lnTo>
                    <a:pt x="12837" y="229"/>
                  </a:lnTo>
                  <a:lnTo>
                    <a:pt x="12837" y="3153"/>
                  </a:lnTo>
                  <a:lnTo>
                    <a:pt x="0" y="3153"/>
                  </a:lnTo>
                  <a:lnTo>
                    <a:pt x="0" y="3381"/>
                  </a:lnTo>
                  <a:lnTo>
                    <a:pt x="13065" y="3381"/>
                  </a:lnTo>
                  <a:lnTo>
                    <a:pt x="13065" y="471"/>
                  </a:lnTo>
                  <a:lnTo>
                    <a:pt x="21808" y="471"/>
                  </a:lnTo>
                  <a:cubicBezTo>
                    <a:pt x="21865" y="657"/>
                    <a:pt x="22036" y="714"/>
                    <a:pt x="22165" y="714"/>
                  </a:cubicBezTo>
                  <a:cubicBezTo>
                    <a:pt x="22393" y="714"/>
                    <a:pt x="22578" y="586"/>
                    <a:pt x="22578" y="357"/>
                  </a:cubicBezTo>
                  <a:cubicBezTo>
                    <a:pt x="22578" y="115"/>
                    <a:pt x="22393" y="1"/>
                    <a:pt x="22165"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2"/>
            <p:cNvSpPr/>
            <p:nvPr/>
          </p:nvSpPr>
          <p:spPr>
            <a:xfrm rot="-5400000">
              <a:off x="5194836" y="3787124"/>
              <a:ext cx="868602" cy="168161"/>
            </a:xfrm>
            <a:custGeom>
              <a:avLst/>
              <a:gdLst/>
              <a:ahLst/>
              <a:cxnLst/>
              <a:rect l="l" t="t" r="r" b="b"/>
              <a:pathLst>
                <a:path w="19969" h="3866" extrusionOk="0">
                  <a:moveTo>
                    <a:pt x="19540" y="1"/>
                  </a:moveTo>
                  <a:cubicBezTo>
                    <a:pt x="19426" y="1"/>
                    <a:pt x="19255" y="115"/>
                    <a:pt x="19184" y="300"/>
                  </a:cubicBezTo>
                  <a:lnTo>
                    <a:pt x="11995" y="300"/>
                  </a:lnTo>
                  <a:lnTo>
                    <a:pt x="11995" y="3623"/>
                  </a:lnTo>
                  <a:lnTo>
                    <a:pt x="0" y="3623"/>
                  </a:lnTo>
                  <a:lnTo>
                    <a:pt x="0" y="3866"/>
                  </a:lnTo>
                  <a:lnTo>
                    <a:pt x="12238" y="3866"/>
                  </a:lnTo>
                  <a:lnTo>
                    <a:pt x="12238" y="528"/>
                  </a:lnTo>
                  <a:lnTo>
                    <a:pt x="19184" y="528"/>
                  </a:lnTo>
                  <a:cubicBezTo>
                    <a:pt x="19255" y="657"/>
                    <a:pt x="19426" y="771"/>
                    <a:pt x="19540" y="771"/>
                  </a:cubicBezTo>
                  <a:cubicBezTo>
                    <a:pt x="19783" y="771"/>
                    <a:pt x="19968" y="585"/>
                    <a:pt x="19968" y="414"/>
                  </a:cubicBezTo>
                  <a:cubicBezTo>
                    <a:pt x="19968" y="172"/>
                    <a:pt x="19783" y="1"/>
                    <a:pt x="195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2"/>
            <p:cNvSpPr/>
            <p:nvPr/>
          </p:nvSpPr>
          <p:spPr>
            <a:xfrm rot="-5400000">
              <a:off x="5215324" y="3849151"/>
              <a:ext cx="733977" cy="178731"/>
            </a:xfrm>
            <a:custGeom>
              <a:avLst/>
              <a:gdLst/>
              <a:ahLst/>
              <a:cxnLst/>
              <a:rect l="l" t="t" r="r" b="b"/>
              <a:pathLst>
                <a:path w="16874" h="4109" extrusionOk="0">
                  <a:moveTo>
                    <a:pt x="16516" y="0"/>
                  </a:moveTo>
                  <a:cubicBezTo>
                    <a:pt x="16331" y="0"/>
                    <a:pt x="16217" y="129"/>
                    <a:pt x="16160" y="300"/>
                  </a:cubicBezTo>
                  <a:lnTo>
                    <a:pt x="11111" y="300"/>
                  </a:lnTo>
                  <a:lnTo>
                    <a:pt x="11111" y="3866"/>
                  </a:lnTo>
                  <a:lnTo>
                    <a:pt x="0" y="3866"/>
                  </a:lnTo>
                  <a:lnTo>
                    <a:pt x="0" y="4108"/>
                  </a:lnTo>
                  <a:lnTo>
                    <a:pt x="11339" y="4108"/>
                  </a:lnTo>
                  <a:lnTo>
                    <a:pt x="11339" y="542"/>
                  </a:lnTo>
                  <a:lnTo>
                    <a:pt x="16160" y="542"/>
                  </a:lnTo>
                  <a:cubicBezTo>
                    <a:pt x="16217" y="657"/>
                    <a:pt x="16331" y="785"/>
                    <a:pt x="16516" y="785"/>
                  </a:cubicBezTo>
                  <a:cubicBezTo>
                    <a:pt x="16759" y="785"/>
                    <a:pt x="16873" y="599"/>
                    <a:pt x="16873" y="428"/>
                  </a:cubicBezTo>
                  <a:cubicBezTo>
                    <a:pt x="16873" y="186"/>
                    <a:pt x="16759" y="0"/>
                    <a:pt x="1651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2"/>
            <p:cNvSpPr/>
            <p:nvPr/>
          </p:nvSpPr>
          <p:spPr>
            <a:xfrm rot="-5400000">
              <a:off x="5841900" y="4018530"/>
              <a:ext cx="465336" cy="108613"/>
            </a:xfrm>
            <a:custGeom>
              <a:avLst/>
              <a:gdLst/>
              <a:ahLst/>
              <a:cxnLst/>
              <a:rect l="l" t="t" r="r" b="b"/>
              <a:pathLst>
                <a:path w="10698" h="2497" extrusionOk="0">
                  <a:moveTo>
                    <a:pt x="0" y="1"/>
                  </a:moveTo>
                  <a:lnTo>
                    <a:pt x="0" y="243"/>
                  </a:lnTo>
                  <a:lnTo>
                    <a:pt x="10455" y="243"/>
                  </a:lnTo>
                  <a:lnTo>
                    <a:pt x="10455" y="2497"/>
                  </a:lnTo>
                  <a:lnTo>
                    <a:pt x="10697" y="2497"/>
                  </a:lnTo>
                  <a:lnTo>
                    <a:pt x="1069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2"/>
            <p:cNvSpPr/>
            <p:nvPr/>
          </p:nvSpPr>
          <p:spPr>
            <a:xfrm rot="-5400000">
              <a:off x="5874501" y="4051132"/>
              <a:ext cx="431191" cy="77556"/>
            </a:xfrm>
            <a:custGeom>
              <a:avLst/>
              <a:gdLst/>
              <a:ahLst/>
              <a:cxnLst/>
              <a:rect l="l" t="t" r="r" b="b"/>
              <a:pathLst>
                <a:path w="9913" h="1783" extrusionOk="0">
                  <a:moveTo>
                    <a:pt x="0" y="0"/>
                  </a:moveTo>
                  <a:lnTo>
                    <a:pt x="0" y="243"/>
                  </a:lnTo>
                  <a:lnTo>
                    <a:pt x="9685" y="243"/>
                  </a:lnTo>
                  <a:lnTo>
                    <a:pt x="9685" y="1783"/>
                  </a:lnTo>
                  <a:lnTo>
                    <a:pt x="9913" y="1783"/>
                  </a:lnTo>
                  <a:lnTo>
                    <a:pt x="9913"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2"/>
            <p:cNvSpPr/>
            <p:nvPr/>
          </p:nvSpPr>
          <p:spPr>
            <a:xfrm rot="-5400000">
              <a:off x="5229613" y="3907503"/>
              <a:ext cx="620405" cy="175599"/>
            </a:xfrm>
            <a:custGeom>
              <a:avLst/>
              <a:gdLst/>
              <a:ahLst/>
              <a:cxnLst/>
              <a:rect l="l" t="t" r="r" b="b"/>
              <a:pathLst>
                <a:path w="14263" h="4037" extrusionOk="0">
                  <a:moveTo>
                    <a:pt x="13906" y="0"/>
                  </a:moveTo>
                  <a:cubicBezTo>
                    <a:pt x="13721" y="0"/>
                    <a:pt x="13607" y="57"/>
                    <a:pt x="13550" y="228"/>
                  </a:cubicBezTo>
                  <a:lnTo>
                    <a:pt x="10155" y="228"/>
                  </a:lnTo>
                  <a:lnTo>
                    <a:pt x="10155" y="3794"/>
                  </a:lnTo>
                  <a:lnTo>
                    <a:pt x="0" y="3794"/>
                  </a:lnTo>
                  <a:lnTo>
                    <a:pt x="0" y="4036"/>
                  </a:lnTo>
                  <a:lnTo>
                    <a:pt x="10398" y="4036"/>
                  </a:lnTo>
                  <a:lnTo>
                    <a:pt x="10398" y="471"/>
                  </a:lnTo>
                  <a:lnTo>
                    <a:pt x="13550" y="471"/>
                  </a:lnTo>
                  <a:cubicBezTo>
                    <a:pt x="13607" y="656"/>
                    <a:pt x="13721" y="713"/>
                    <a:pt x="13906" y="713"/>
                  </a:cubicBezTo>
                  <a:cubicBezTo>
                    <a:pt x="14078" y="713"/>
                    <a:pt x="14263" y="585"/>
                    <a:pt x="14263" y="357"/>
                  </a:cubicBezTo>
                  <a:cubicBezTo>
                    <a:pt x="14263" y="114"/>
                    <a:pt x="14078" y="0"/>
                    <a:pt x="1390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4" name="Google Shape;54;p2"/>
          <p:cNvGrpSpPr/>
          <p:nvPr/>
        </p:nvGrpSpPr>
        <p:grpSpPr>
          <a:xfrm rot="-5400000">
            <a:off x="9585747" y="3538422"/>
            <a:ext cx="397557" cy="4815133"/>
            <a:chOff x="9" y="2835115"/>
            <a:chExt cx="134668" cy="1631069"/>
          </a:xfrm>
        </p:grpSpPr>
        <p:sp>
          <p:nvSpPr>
            <p:cNvPr id="55" name="Google Shape;55;p2"/>
            <p:cNvSpPr/>
            <p:nvPr/>
          </p:nvSpPr>
          <p:spPr>
            <a:xfrm rot="-5400000">
              <a:off x="-655129" y="3676378"/>
              <a:ext cx="1497053" cy="82558"/>
            </a:xfrm>
            <a:custGeom>
              <a:avLst/>
              <a:gdLst/>
              <a:ahLst/>
              <a:cxnLst/>
              <a:rect l="l" t="t" r="r" b="b"/>
              <a:pathLst>
                <a:path w="34417" h="1898" extrusionOk="0">
                  <a:moveTo>
                    <a:pt x="34060" y="0"/>
                  </a:moveTo>
                  <a:cubicBezTo>
                    <a:pt x="33874" y="0"/>
                    <a:pt x="33760" y="57"/>
                    <a:pt x="33703" y="228"/>
                  </a:cubicBezTo>
                  <a:lnTo>
                    <a:pt x="21694" y="228"/>
                  </a:lnTo>
                  <a:lnTo>
                    <a:pt x="20268" y="1655"/>
                  </a:lnTo>
                  <a:lnTo>
                    <a:pt x="0" y="1655"/>
                  </a:lnTo>
                  <a:lnTo>
                    <a:pt x="0" y="1897"/>
                  </a:lnTo>
                  <a:lnTo>
                    <a:pt x="20382" y="1897"/>
                  </a:lnTo>
                  <a:lnTo>
                    <a:pt x="21751" y="471"/>
                  </a:lnTo>
                  <a:lnTo>
                    <a:pt x="33703" y="471"/>
                  </a:lnTo>
                  <a:cubicBezTo>
                    <a:pt x="33760" y="642"/>
                    <a:pt x="33874" y="713"/>
                    <a:pt x="34060" y="713"/>
                  </a:cubicBezTo>
                  <a:cubicBezTo>
                    <a:pt x="34288" y="713"/>
                    <a:pt x="34416" y="585"/>
                    <a:pt x="34416" y="357"/>
                  </a:cubicBezTo>
                  <a:cubicBezTo>
                    <a:pt x="34416" y="114"/>
                    <a:pt x="34288" y="0"/>
                    <a:pt x="3406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2"/>
            <p:cNvSpPr/>
            <p:nvPr/>
          </p:nvSpPr>
          <p:spPr>
            <a:xfrm rot="-5400000">
              <a:off x="-420003" y="3973575"/>
              <a:ext cx="912621" cy="72597"/>
            </a:xfrm>
            <a:custGeom>
              <a:avLst/>
              <a:gdLst/>
              <a:ahLst/>
              <a:cxnLst/>
              <a:rect l="l" t="t" r="r" b="b"/>
              <a:pathLst>
                <a:path w="20981" h="1669" extrusionOk="0">
                  <a:moveTo>
                    <a:pt x="20567" y="0"/>
                  </a:moveTo>
                  <a:cubicBezTo>
                    <a:pt x="20382" y="0"/>
                    <a:pt x="20210" y="185"/>
                    <a:pt x="20210" y="357"/>
                  </a:cubicBezTo>
                  <a:cubicBezTo>
                    <a:pt x="20210" y="414"/>
                    <a:pt x="20210" y="485"/>
                    <a:pt x="20268" y="542"/>
                  </a:cubicBezTo>
                  <a:lnTo>
                    <a:pt x="19383" y="1426"/>
                  </a:lnTo>
                  <a:lnTo>
                    <a:pt x="0" y="1426"/>
                  </a:lnTo>
                  <a:lnTo>
                    <a:pt x="0" y="1669"/>
                  </a:lnTo>
                  <a:lnTo>
                    <a:pt x="19440" y="1669"/>
                  </a:lnTo>
                  <a:lnTo>
                    <a:pt x="20382" y="713"/>
                  </a:lnTo>
                  <a:lnTo>
                    <a:pt x="20567" y="713"/>
                  </a:lnTo>
                  <a:cubicBezTo>
                    <a:pt x="20810" y="713"/>
                    <a:pt x="20981" y="599"/>
                    <a:pt x="20981" y="357"/>
                  </a:cubicBezTo>
                  <a:cubicBezTo>
                    <a:pt x="20981" y="185"/>
                    <a:pt x="20810" y="0"/>
                    <a:pt x="20567"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2"/>
            <p:cNvSpPr/>
            <p:nvPr/>
          </p:nvSpPr>
          <p:spPr>
            <a:xfrm rot="-5400000">
              <a:off x="-388076" y="4029078"/>
              <a:ext cx="843156" cy="31057"/>
            </a:xfrm>
            <a:custGeom>
              <a:avLst/>
              <a:gdLst/>
              <a:ahLst/>
              <a:cxnLst/>
              <a:rect l="l" t="t" r="r" b="b"/>
              <a:pathLst>
                <a:path w="19384" h="714" extrusionOk="0">
                  <a:moveTo>
                    <a:pt x="19027" y="1"/>
                  </a:moveTo>
                  <a:cubicBezTo>
                    <a:pt x="18841" y="1"/>
                    <a:pt x="18727" y="72"/>
                    <a:pt x="18670" y="243"/>
                  </a:cubicBezTo>
                  <a:lnTo>
                    <a:pt x="0" y="243"/>
                  </a:lnTo>
                  <a:lnTo>
                    <a:pt x="0" y="486"/>
                  </a:lnTo>
                  <a:lnTo>
                    <a:pt x="18670" y="486"/>
                  </a:lnTo>
                  <a:cubicBezTo>
                    <a:pt x="18727" y="657"/>
                    <a:pt x="18841" y="714"/>
                    <a:pt x="19027" y="714"/>
                  </a:cubicBezTo>
                  <a:cubicBezTo>
                    <a:pt x="19198" y="714"/>
                    <a:pt x="19383" y="600"/>
                    <a:pt x="19383" y="357"/>
                  </a:cubicBezTo>
                  <a:cubicBezTo>
                    <a:pt x="19383" y="129"/>
                    <a:pt x="19198" y="1"/>
                    <a:pt x="1902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2"/>
            <p:cNvSpPr/>
            <p:nvPr/>
          </p:nvSpPr>
          <p:spPr>
            <a:xfrm rot="-5400000">
              <a:off x="-758457" y="3604107"/>
              <a:ext cx="1631069" cy="93085"/>
            </a:xfrm>
            <a:custGeom>
              <a:avLst/>
              <a:gdLst/>
              <a:ahLst/>
              <a:cxnLst/>
              <a:rect l="l" t="t" r="r" b="b"/>
              <a:pathLst>
                <a:path w="37498" h="2140" extrusionOk="0">
                  <a:moveTo>
                    <a:pt x="37140" y="1"/>
                  </a:moveTo>
                  <a:cubicBezTo>
                    <a:pt x="36969" y="1"/>
                    <a:pt x="36855" y="115"/>
                    <a:pt x="36784" y="243"/>
                  </a:cubicBezTo>
                  <a:lnTo>
                    <a:pt x="21523" y="243"/>
                  </a:lnTo>
                  <a:lnTo>
                    <a:pt x="19911" y="1897"/>
                  </a:lnTo>
                  <a:lnTo>
                    <a:pt x="0" y="1897"/>
                  </a:lnTo>
                  <a:lnTo>
                    <a:pt x="0" y="2140"/>
                  </a:lnTo>
                  <a:lnTo>
                    <a:pt x="20025" y="2140"/>
                  </a:lnTo>
                  <a:lnTo>
                    <a:pt x="21637" y="471"/>
                  </a:lnTo>
                  <a:lnTo>
                    <a:pt x="36784" y="471"/>
                  </a:lnTo>
                  <a:cubicBezTo>
                    <a:pt x="36855" y="657"/>
                    <a:pt x="36969" y="771"/>
                    <a:pt x="37140" y="771"/>
                  </a:cubicBezTo>
                  <a:cubicBezTo>
                    <a:pt x="37326" y="771"/>
                    <a:pt x="37497" y="600"/>
                    <a:pt x="37497" y="357"/>
                  </a:cubicBezTo>
                  <a:cubicBezTo>
                    <a:pt x="37497" y="172"/>
                    <a:pt x="37326" y="1"/>
                    <a:pt x="371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9" name="Google Shape;59;p2"/>
          <p:cNvSpPr txBox="1">
            <a:spLocks noGrp="1"/>
          </p:cNvSpPr>
          <p:nvPr>
            <p:ph type="ctrTitle"/>
          </p:nvPr>
        </p:nvSpPr>
        <p:spPr>
          <a:xfrm>
            <a:off x="950967" y="1114267"/>
            <a:ext cx="6991600" cy="2291200"/>
          </a:xfrm>
          <a:prstGeom prst="rect">
            <a:avLst/>
          </a:prstGeom>
        </p:spPr>
        <p:txBody>
          <a:bodyPr spcFirstLastPara="1" wrap="square" lIns="91425" tIns="91425" rIns="91425" bIns="91425" anchor="ctr" anchorCtr="0">
            <a:noAutofit/>
          </a:bodyPr>
          <a:lstStyle>
            <a:lvl1pPr lvl="0">
              <a:spcBef>
                <a:spcPts val="0"/>
              </a:spcBef>
              <a:spcAft>
                <a:spcPts val="0"/>
              </a:spcAft>
              <a:buClr>
                <a:srgbClr val="191919"/>
              </a:buClr>
              <a:buSzPts val="5200"/>
              <a:buNone/>
              <a:defRPr sz="6667"/>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r>
              <a:rPr lang="en-US"/>
              <a:t>Click to edit Master title style</a:t>
            </a:r>
            <a:endParaRPr/>
          </a:p>
        </p:txBody>
      </p:sp>
      <p:sp>
        <p:nvSpPr>
          <p:cNvPr id="60" name="Google Shape;60;p2"/>
          <p:cNvSpPr txBox="1">
            <a:spLocks noGrp="1"/>
          </p:cNvSpPr>
          <p:nvPr>
            <p:ph type="subTitle" idx="1"/>
          </p:nvPr>
        </p:nvSpPr>
        <p:spPr>
          <a:xfrm>
            <a:off x="950967" y="3405467"/>
            <a:ext cx="6991600" cy="492800"/>
          </a:xfrm>
          <a:prstGeom prst="rect">
            <a:avLst/>
          </a:prstGeom>
          <a:noFill/>
        </p:spPr>
        <p:txBody>
          <a:bodyPr spcFirstLastPara="1" wrap="square" lIns="91425" tIns="91425" rIns="91425" bIns="91425" anchor="t" anchorCtr="0">
            <a:noAutofit/>
          </a:bodyPr>
          <a:lstStyle>
            <a:lvl1pPr lvl="0">
              <a:spcBef>
                <a:spcPts val="0"/>
              </a:spcBef>
              <a:spcAft>
                <a:spcPts val="0"/>
              </a:spcAft>
              <a:buSzPts val="1400"/>
              <a:buNone/>
              <a:defRPr sz="2133"/>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r>
              <a:rPr lang="en-US"/>
              <a:t>Click to edit Master subtitle style</a:t>
            </a:r>
            <a:endParaRPr/>
          </a:p>
        </p:txBody>
      </p:sp>
    </p:spTree>
    <p:extLst>
      <p:ext uri="{BB962C8B-B14F-4D97-AF65-F5344CB8AC3E}">
        <p14:creationId xmlns:p14="http://schemas.microsoft.com/office/powerpoint/2010/main" val="54873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240"/>
        <p:cNvGrpSpPr/>
        <p:nvPr/>
      </p:nvGrpSpPr>
      <p:grpSpPr>
        <a:xfrm>
          <a:off x="0" y="0"/>
          <a:ext cx="0" cy="0"/>
          <a:chOff x="0" y="0"/>
          <a:chExt cx="0" cy="0"/>
        </a:xfrm>
      </p:grpSpPr>
      <p:sp>
        <p:nvSpPr>
          <p:cNvPr id="241" name="Google Shape;241;p11"/>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42" name="Google Shape;242;p11"/>
          <p:cNvGrpSpPr/>
          <p:nvPr/>
        </p:nvGrpSpPr>
        <p:grpSpPr>
          <a:xfrm>
            <a:off x="9092265" y="5429974"/>
            <a:ext cx="674851" cy="2930557"/>
            <a:chOff x="4792514" y="2979701"/>
            <a:chExt cx="305307" cy="1325804"/>
          </a:xfrm>
        </p:grpSpPr>
        <p:sp>
          <p:nvSpPr>
            <p:cNvPr id="243" name="Google Shape;243;p11"/>
            <p:cNvSpPr/>
            <p:nvPr/>
          </p:nvSpPr>
          <p:spPr>
            <a:xfrm rot="-5400000">
              <a:off x="4409125" y="3616809"/>
              <a:ext cx="1266256" cy="111136"/>
            </a:xfrm>
            <a:custGeom>
              <a:avLst/>
              <a:gdLst/>
              <a:ahLst/>
              <a:cxnLst/>
              <a:rect l="l" t="t" r="r" b="b"/>
              <a:pathLst>
                <a:path w="29111" h="2555" extrusionOk="0">
                  <a:moveTo>
                    <a:pt x="0" y="1"/>
                  </a:moveTo>
                  <a:lnTo>
                    <a:pt x="0" y="229"/>
                  </a:lnTo>
                  <a:lnTo>
                    <a:pt x="15803" y="229"/>
                  </a:lnTo>
                  <a:lnTo>
                    <a:pt x="18114" y="2554"/>
                  </a:lnTo>
                  <a:lnTo>
                    <a:pt x="23462" y="2554"/>
                  </a:lnTo>
                  <a:lnTo>
                    <a:pt x="24775" y="1185"/>
                  </a:lnTo>
                  <a:lnTo>
                    <a:pt x="28397" y="1185"/>
                  </a:lnTo>
                  <a:cubicBezTo>
                    <a:pt x="28397" y="1370"/>
                    <a:pt x="28583" y="1484"/>
                    <a:pt x="28754" y="1484"/>
                  </a:cubicBezTo>
                  <a:cubicBezTo>
                    <a:pt x="28939" y="1484"/>
                    <a:pt x="29111" y="1299"/>
                    <a:pt x="29111" y="1128"/>
                  </a:cubicBezTo>
                  <a:cubicBezTo>
                    <a:pt x="29111" y="885"/>
                    <a:pt x="28939" y="714"/>
                    <a:pt x="28754" y="714"/>
                  </a:cubicBezTo>
                  <a:cubicBezTo>
                    <a:pt x="28583" y="714"/>
                    <a:pt x="28454" y="828"/>
                    <a:pt x="28397" y="942"/>
                  </a:cubicBezTo>
                  <a:lnTo>
                    <a:pt x="24718" y="942"/>
                  </a:lnTo>
                  <a:lnTo>
                    <a:pt x="23405" y="2312"/>
                  </a:lnTo>
                  <a:lnTo>
                    <a:pt x="18242" y="2312"/>
                  </a:lnTo>
                  <a:lnTo>
                    <a:pt x="1591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11"/>
            <p:cNvSpPr/>
            <p:nvPr/>
          </p:nvSpPr>
          <p:spPr>
            <a:xfrm rot="-5400000">
              <a:off x="4335310" y="3589536"/>
              <a:ext cx="1325804" cy="106134"/>
            </a:xfrm>
            <a:custGeom>
              <a:avLst/>
              <a:gdLst/>
              <a:ahLst/>
              <a:cxnLst/>
              <a:rect l="l" t="t" r="r" b="b"/>
              <a:pathLst>
                <a:path w="30480" h="2440" extrusionOk="0">
                  <a:moveTo>
                    <a:pt x="0" y="0"/>
                  </a:moveTo>
                  <a:lnTo>
                    <a:pt x="0" y="243"/>
                  </a:lnTo>
                  <a:lnTo>
                    <a:pt x="16459" y="243"/>
                  </a:lnTo>
                  <a:lnTo>
                    <a:pt x="18656" y="2439"/>
                  </a:lnTo>
                  <a:lnTo>
                    <a:pt x="22878" y="2439"/>
                  </a:lnTo>
                  <a:lnTo>
                    <a:pt x="24361" y="899"/>
                  </a:lnTo>
                  <a:lnTo>
                    <a:pt x="29767" y="899"/>
                  </a:lnTo>
                  <a:cubicBezTo>
                    <a:pt x="29824" y="1013"/>
                    <a:pt x="29952" y="1127"/>
                    <a:pt x="30066" y="1127"/>
                  </a:cubicBezTo>
                  <a:cubicBezTo>
                    <a:pt x="30309" y="1127"/>
                    <a:pt x="30480" y="956"/>
                    <a:pt x="30480" y="771"/>
                  </a:cubicBezTo>
                  <a:cubicBezTo>
                    <a:pt x="30480" y="542"/>
                    <a:pt x="30309" y="357"/>
                    <a:pt x="30066" y="357"/>
                  </a:cubicBezTo>
                  <a:cubicBezTo>
                    <a:pt x="29881" y="357"/>
                    <a:pt x="29767" y="471"/>
                    <a:pt x="29710" y="656"/>
                  </a:cubicBezTo>
                  <a:lnTo>
                    <a:pt x="24247" y="656"/>
                  </a:lnTo>
                  <a:lnTo>
                    <a:pt x="22749" y="2197"/>
                  </a:lnTo>
                  <a:lnTo>
                    <a:pt x="18770" y="2197"/>
                  </a:lnTo>
                  <a:lnTo>
                    <a:pt x="16574"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11"/>
            <p:cNvSpPr/>
            <p:nvPr/>
          </p:nvSpPr>
          <p:spPr>
            <a:xfrm rot="-5400000">
              <a:off x="4348012" y="3656827"/>
              <a:ext cx="1196790" cy="100566"/>
            </a:xfrm>
            <a:custGeom>
              <a:avLst/>
              <a:gdLst/>
              <a:ahLst/>
              <a:cxnLst/>
              <a:rect l="l" t="t" r="r" b="b"/>
              <a:pathLst>
                <a:path w="27514" h="2312" extrusionOk="0">
                  <a:moveTo>
                    <a:pt x="27157" y="1"/>
                  </a:moveTo>
                  <a:cubicBezTo>
                    <a:pt x="26971" y="1"/>
                    <a:pt x="26857" y="115"/>
                    <a:pt x="26800" y="300"/>
                  </a:cubicBezTo>
                  <a:lnTo>
                    <a:pt x="23890" y="300"/>
                  </a:lnTo>
                  <a:lnTo>
                    <a:pt x="22165" y="2083"/>
                  </a:lnTo>
                  <a:lnTo>
                    <a:pt x="19612" y="2083"/>
                  </a:lnTo>
                  <a:lnTo>
                    <a:pt x="17643" y="115"/>
                  </a:lnTo>
                  <a:lnTo>
                    <a:pt x="0" y="115"/>
                  </a:lnTo>
                  <a:lnTo>
                    <a:pt x="0" y="357"/>
                  </a:lnTo>
                  <a:lnTo>
                    <a:pt x="17586" y="357"/>
                  </a:lnTo>
                  <a:lnTo>
                    <a:pt x="19483" y="2311"/>
                  </a:lnTo>
                  <a:lnTo>
                    <a:pt x="22222" y="2311"/>
                  </a:lnTo>
                  <a:lnTo>
                    <a:pt x="24004" y="528"/>
                  </a:lnTo>
                  <a:lnTo>
                    <a:pt x="26800" y="528"/>
                  </a:lnTo>
                  <a:cubicBezTo>
                    <a:pt x="26857" y="657"/>
                    <a:pt x="26971" y="771"/>
                    <a:pt x="27157" y="771"/>
                  </a:cubicBezTo>
                  <a:cubicBezTo>
                    <a:pt x="27385" y="771"/>
                    <a:pt x="27513" y="600"/>
                    <a:pt x="27513" y="414"/>
                  </a:cubicBezTo>
                  <a:cubicBezTo>
                    <a:pt x="27513" y="172"/>
                    <a:pt x="27385" y="1"/>
                    <a:pt x="2715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11"/>
            <p:cNvSpPr/>
            <p:nvPr/>
          </p:nvSpPr>
          <p:spPr>
            <a:xfrm rot="-5400000">
              <a:off x="4316977" y="3695300"/>
              <a:ext cx="1119234" cy="101175"/>
            </a:xfrm>
            <a:custGeom>
              <a:avLst/>
              <a:gdLst/>
              <a:ahLst/>
              <a:cxnLst/>
              <a:rect l="l" t="t" r="r" b="b"/>
              <a:pathLst>
                <a:path w="25731" h="2326" extrusionOk="0">
                  <a:moveTo>
                    <a:pt x="25374" y="1"/>
                  </a:moveTo>
                  <a:cubicBezTo>
                    <a:pt x="25188" y="1"/>
                    <a:pt x="25074" y="129"/>
                    <a:pt x="25017" y="300"/>
                  </a:cubicBezTo>
                  <a:lnTo>
                    <a:pt x="23947" y="300"/>
                  </a:lnTo>
                  <a:lnTo>
                    <a:pt x="22165" y="2083"/>
                  </a:lnTo>
                  <a:lnTo>
                    <a:pt x="20382" y="2083"/>
                  </a:lnTo>
                  <a:lnTo>
                    <a:pt x="18955" y="657"/>
                  </a:lnTo>
                  <a:lnTo>
                    <a:pt x="0" y="657"/>
                  </a:lnTo>
                  <a:lnTo>
                    <a:pt x="0" y="899"/>
                  </a:lnTo>
                  <a:lnTo>
                    <a:pt x="18827" y="899"/>
                  </a:lnTo>
                  <a:lnTo>
                    <a:pt x="20253" y="2326"/>
                  </a:lnTo>
                  <a:lnTo>
                    <a:pt x="22222" y="2326"/>
                  </a:lnTo>
                  <a:lnTo>
                    <a:pt x="24062" y="543"/>
                  </a:lnTo>
                  <a:lnTo>
                    <a:pt x="25017" y="543"/>
                  </a:lnTo>
                  <a:cubicBezTo>
                    <a:pt x="25074" y="657"/>
                    <a:pt x="25188" y="785"/>
                    <a:pt x="25374" y="785"/>
                  </a:cubicBezTo>
                  <a:cubicBezTo>
                    <a:pt x="25545" y="785"/>
                    <a:pt x="25730" y="600"/>
                    <a:pt x="25730" y="429"/>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11"/>
            <p:cNvSpPr/>
            <p:nvPr/>
          </p:nvSpPr>
          <p:spPr>
            <a:xfrm rot="-5400000">
              <a:off x="4328765" y="3810699"/>
              <a:ext cx="958554" cy="31057"/>
            </a:xfrm>
            <a:custGeom>
              <a:avLst/>
              <a:gdLst/>
              <a:ahLst/>
              <a:cxnLst/>
              <a:rect l="l" t="t" r="r" b="b"/>
              <a:pathLst>
                <a:path w="22037" h="714" extrusionOk="0">
                  <a:moveTo>
                    <a:pt x="21623" y="1"/>
                  </a:moveTo>
                  <a:cubicBezTo>
                    <a:pt x="21508" y="1"/>
                    <a:pt x="21323" y="58"/>
                    <a:pt x="21266" y="243"/>
                  </a:cubicBezTo>
                  <a:lnTo>
                    <a:pt x="0" y="243"/>
                  </a:lnTo>
                  <a:lnTo>
                    <a:pt x="0" y="486"/>
                  </a:lnTo>
                  <a:lnTo>
                    <a:pt x="21266" y="486"/>
                  </a:lnTo>
                  <a:cubicBezTo>
                    <a:pt x="21323" y="657"/>
                    <a:pt x="21508" y="714"/>
                    <a:pt x="21623" y="714"/>
                  </a:cubicBezTo>
                  <a:cubicBezTo>
                    <a:pt x="21865" y="714"/>
                    <a:pt x="22036" y="600"/>
                    <a:pt x="22036" y="357"/>
                  </a:cubicBezTo>
                  <a:cubicBezTo>
                    <a:pt x="22036" y="129"/>
                    <a:pt x="21865" y="1"/>
                    <a:pt x="2162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8" name="Google Shape;248;p11"/>
          <p:cNvGrpSpPr/>
          <p:nvPr/>
        </p:nvGrpSpPr>
        <p:grpSpPr>
          <a:xfrm>
            <a:off x="3740127" y="4537828"/>
            <a:ext cx="1057413" cy="3433885"/>
            <a:chOff x="6278982" y="2751992"/>
            <a:chExt cx="478381" cy="1553513"/>
          </a:xfrm>
        </p:grpSpPr>
        <p:sp>
          <p:nvSpPr>
            <p:cNvPr id="249" name="Google Shape;249;p11"/>
            <p:cNvSpPr/>
            <p:nvPr/>
          </p:nvSpPr>
          <p:spPr>
            <a:xfrm rot="-5400000">
              <a:off x="6192439" y="3740581"/>
              <a:ext cx="1059686" cy="70161"/>
            </a:xfrm>
            <a:custGeom>
              <a:avLst/>
              <a:gdLst/>
              <a:ahLst/>
              <a:cxnLst/>
              <a:rect l="l" t="t" r="r" b="b"/>
              <a:pathLst>
                <a:path w="24362" h="1613" extrusionOk="0">
                  <a:moveTo>
                    <a:pt x="0" y="0"/>
                  </a:moveTo>
                  <a:lnTo>
                    <a:pt x="0" y="243"/>
                  </a:lnTo>
                  <a:lnTo>
                    <a:pt x="15917" y="243"/>
                  </a:lnTo>
                  <a:lnTo>
                    <a:pt x="17173" y="1313"/>
                  </a:lnTo>
                  <a:lnTo>
                    <a:pt x="23648" y="1313"/>
                  </a:lnTo>
                  <a:cubicBezTo>
                    <a:pt x="23705" y="1498"/>
                    <a:pt x="23819" y="1612"/>
                    <a:pt x="24004" y="1612"/>
                  </a:cubicBezTo>
                  <a:cubicBezTo>
                    <a:pt x="24176" y="1612"/>
                    <a:pt x="24361" y="1427"/>
                    <a:pt x="24361" y="1199"/>
                  </a:cubicBezTo>
                  <a:cubicBezTo>
                    <a:pt x="24361" y="1013"/>
                    <a:pt x="24176" y="842"/>
                    <a:pt x="24004" y="842"/>
                  </a:cubicBezTo>
                  <a:cubicBezTo>
                    <a:pt x="23819" y="842"/>
                    <a:pt x="23705" y="956"/>
                    <a:pt x="23648" y="1070"/>
                  </a:cubicBezTo>
                  <a:lnTo>
                    <a:pt x="17230" y="1070"/>
                  </a:lnTo>
                  <a:lnTo>
                    <a:pt x="15975"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11"/>
            <p:cNvSpPr/>
            <p:nvPr/>
          </p:nvSpPr>
          <p:spPr>
            <a:xfrm rot="-5400000">
              <a:off x="6010359" y="3607522"/>
              <a:ext cx="1325804" cy="70161"/>
            </a:xfrm>
            <a:custGeom>
              <a:avLst/>
              <a:gdLst/>
              <a:ahLst/>
              <a:cxnLst/>
              <a:rect l="l" t="t" r="r" b="b"/>
              <a:pathLst>
                <a:path w="30480" h="1613" extrusionOk="0">
                  <a:moveTo>
                    <a:pt x="0" y="1"/>
                  </a:moveTo>
                  <a:lnTo>
                    <a:pt x="0" y="243"/>
                  </a:lnTo>
                  <a:lnTo>
                    <a:pt x="17173" y="243"/>
                  </a:lnTo>
                  <a:lnTo>
                    <a:pt x="18242" y="1370"/>
                  </a:lnTo>
                  <a:lnTo>
                    <a:pt x="29710" y="1370"/>
                  </a:lnTo>
                  <a:cubicBezTo>
                    <a:pt x="29767" y="1484"/>
                    <a:pt x="29952" y="1612"/>
                    <a:pt x="30066" y="1612"/>
                  </a:cubicBezTo>
                  <a:cubicBezTo>
                    <a:pt x="30309" y="1612"/>
                    <a:pt x="30480" y="1427"/>
                    <a:pt x="30480" y="1256"/>
                  </a:cubicBezTo>
                  <a:cubicBezTo>
                    <a:pt x="30480" y="1013"/>
                    <a:pt x="30309" y="842"/>
                    <a:pt x="30066" y="842"/>
                  </a:cubicBezTo>
                  <a:cubicBezTo>
                    <a:pt x="29952" y="842"/>
                    <a:pt x="29767" y="956"/>
                    <a:pt x="29710" y="1127"/>
                  </a:cubicBezTo>
                  <a:lnTo>
                    <a:pt x="18356" y="1127"/>
                  </a:lnTo>
                  <a:lnTo>
                    <a:pt x="1723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11"/>
            <p:cNvSpPr/>
            <p:nvPr/>
          </p:nvSpPr>
          <p:spPr>
            <a:xfrm rot="-5400000">
              <a:off x="6022147" y="3665853"/>
              <a:ext cx="1214755" cy="64550"/>
            </a:xfrm>
            <a:custGeom>
              <a:avLst/>
              <a:gdLst/>
              <a:ahLst/>
              <a:cxnLst/>
              <a:rect l="l" t="t" r="r" b="b"/>
              <a:pathLst>
                <a:path w="27927" h="1484" extrusionOk="0">
                  <a:moveTo>
                    <a:pt x="0" y="0"/>
                  </a:moveTo>
                  <a:lnTo>
                    <a:pt x="0" y="229"/>
                  </a:lnTo>
                  <a:lnTo>
                    <a:pt x="17943" y="229"/>
                  </a:lnTo>
                  <a:lnTo>
                    <a:pt x="18898" y="1241"/>
                  </a:lnTo>
                  <a:lnTo>
                    <a:pt x="27157" y="1241"/>
                  </a:lnTo>
                  <a:cubicBezTo>
                    <a:pt x="27214" y="1427"/>
                    <a:pt x="27385" y="1484"/>
                    <a:pt x="27513" y="1484"/>
                  </a:cubicBezTo>
                  <a:cubicBezTo>
                    <a:pt x="27741" y="1484"/>
                    <a:pt x="27927" y="1298"/>
                    <a:pt x="27927" y="1127"/>
                  </a:cubicBezTo>
                  <a:cubicBezTo>
                    <a:pt x="27927" y="885"/>
                    <a:pt x="27741" y="771"/>
                    <a:pt x="27513" y="771"/>
                  </a:cubicBezTo>
                  <a:cubicBezTo>
                    <a:pt x="27385" y="771"/>
                    <a:pt x="27214" y="828"/>
                    <a:pt x="27157" y="999"/>
                  </a:cubicBezTo>
                  <a:lnTo>
                    <a:pt x="19012" y="999"/>
                  </a:lnTo>
                  <a:lnTo>
                    <a:pt x="18000"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11"/>
            <p:cNvSpPr/>
            <p:nvPr/>
          </p:nvSpPr>
          <p:spPr>
            <a:xfrm rot="-5400000">
              <a:off x="5843461" y="3619310"/>
              <a:ext cx="1279305" cy="93085"/>
            </a:xfrm>
            <a:custGeom>
              <a:avLst/>
              <a:gdLst/>
              <a:ahLst/>
              <a:cxnLst/>
              <a:rect l="l" t="t" r="r" b="b"/>
              <a:pathLst>
                <a:path w="29411" h="2140" extrusionOk="0">
                  <a:moveTo>
                    <a:pt x="28996" y="0"/>
                  </a:moveTo>
                  <a:cubicBezTo>
                    <a:pt x="28882" y="0"/>
                    <a:pt x="28697" y="57"/>
                    <a:pt x="28640" y="243"/>
                  </a:cubicBezTo>
                  <a:lnTo>
                    <a:pt x="20610" y="243"/>
                  </a:lnTo>
                  <a:lnTo>
                    <a:pt x="20610" y="1911"/>
                  </a:lnTo>
                  <a:lnTo>
                    <a:pt x="0" y="1911"/>
                  </a:lnTo>
                  <a:lnTo>
                    <a:pt x="0" y="2140"/>
                  </a:lnTo>
                  <a:lnTo>
                    <a:pt x="20852" y="2140"/>
                  </a:lnTo>
                  <a:lnTo>
                    <a:pt x="20852" y="485"/>
                  </a:lnTo>
                  <a:lnTo>
                    <a:pt x="28640" y="485"/>
                  </a:lnTo>
                  <a:cubicBezTo>
                    <a:pt x="28697" y="656"/>
                    <a:pt x="28882" y="713"/>
                    <a:pt x="28996" y="713"/>
                  </a:cubicBezTo>
                  <a:cubicBezTo>
                    <a:pt x="29239" y="713"/>
                    <a:pt x="29410" y="542"/>
                    <a:pt x="29410" y="357"/>
                  </a:cubicBezTo>
                  <a:cubicBezTo>
                    <a:pt x="29410" y="129"/>
                    <a:pt x="29239" y="0"/>
                    <a:pt x="2899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11"/>
            <p:cNvSpPr/>
            <p:nvPr/>
          </p:nvSpPr>
          <p:spPr>
            <a:xfrm rot="-5400000">
              <a:off x="5753204" y="3565025"/>
              <a:ext cx="1374825" cy="106134"/>
            </a:xfrm>
            <a:custGeom>
              <a:avLst/>
              <a:gdLst/>
              <a:ahLst/>
              <a:cxnLst/>
              <a:rect l="l" t="t" r="r" b="b"/>
              <a:pathLst>
                <a:path w="31607" h="2440" extrusionOk="0">
                  <a:moveTo>
                    <a:pt x="31193" y="1"/>
                  </a:moveTo>
                  <a:cubicBezTo>
                    <a:pt x="31079" y="1"/>
                    <a:pt x="30893" y="58"/>
                    <a:pt x="30836" y="243"/>
                  </a:cubicBezTo>
                  <a:lnTo>
                    <a:pt x="19426" y="243"/>
                  </a:lnTo>
                  <a:lnTo>
                    <a:pt x="19426" y="2197"/>
                  </a:lnTo>
                  <a:lnTo>
                    <a:pt x="0" y="2197"/>
                  </a:lnTo>
                  <a:lnTo>
                    <a:pt x="0" y="2439"/>
                  </a:lnTo>
                  <a:lnTo>
                    <a:pt x="19669" y="2439"/>
                  </a:lnTo>
                  <a:lnTo>
                    <a:pt x="19669" y="471"/>
                  </a:lnTo>
                  <a:lnTo>
                    <a:pt x="30836" y="471"/>
                  </a:lnTo>
                  <a:cubicBezTo>
                    <a:pt x="30893" y="657"/>
                    <a:pt x="31079" y="714"/>
                    <a:pt x="31193" y="714"/>
                  </a:cubicBezTo>
                  <a:cubicBezTo>
                    <a:pt x="31435" y="714"/>
                    <a:pt x="31607" y="542"/>
                    <a:pt x="31607" y="357"/>
                  </a:cubicBezTo>
                  <a:cubicBezTo>
                    <a:pt x="31607" y="115"/>
                    <a:pt x="31435" y="1"/>
                    <a:pt x="3119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11"/>
            <p:cNvSpPr/>
            <p:nvPr/>
          </p:nvSpPr>
          <p:spPr>
            <a:xfrm rot="-5400000">
              <a:off x="5618885" y="3466677"/>
              <a:ext cx="1553513" cy="124142"/>
            </a:xfrm>
            <a:custGeom>
              <a:avLst/>
              <a:gdLst/>
              <a:ahLst/>
              <a:cxnLst/>
              <a:rect l="l" t="t" r="r" b="b"/>
              <a:pathLst>
                <a:path w="35715" h="2854" extrusionOk="0">
                  <a:moveTo>
                    <a:pt x="35301" y="1"/>
                  </a:moveTo>
                  <a:cubicBezTo>
                    <a:pt x="35172" y="1"/>
                    <a:pt x="35001" y="58"/>
                    <a:pt x="34944" y="229"/>
                  </a:cubicBezTo>
                  <a:lnTo>
                    <a:pt x="18185" y="229"/>
                  </a:lnTo>
                  <a:lnTo>
                    <a:pt x="18185" y="2611"/>
                  </a:lnTo>
                  <a:lnTo>
                    <a:pt x="0" y="2611"/>
                  </a:lnTo>
                  <a:lnTo>
                    <a:pt x="0" y="2853"/>
                  </a:lnTo>
                  <a:lnTo>
                    <a:pt x="18413" y="2853"/>
                  </a:lnTo>
                  <a:lnTo>
                    <a:pt x="18413" y="471"/>
                  </a:lnTo>
                  <a:lnTo>
                    <a:pt x="34944" y="471"/>
                  </a:lnTo>
                  <a:cubicBezTo>
                    <a:pt x="35001" y="642"/>
                    <a:pt x="35172" y="714"/>
                    <a:pt x="35301" y="714"/>
                  </a:cubicBezTo>
                  <a:cubicBezTo>
                    <a:pt x="35529" y="714"/>
                    <a:pt x="35714" y="528"/>
                    <a:pt x="35714" y="357"/>
                  </a:cubicBezTo>
                  <a:cubicBezTo>
                    <a:pt x="35714" y="115"/>
                    <a:pt x="35529" y="1"/>
                    <a:pt x="35301"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11"/>
            <p:cNvSpPr/>
            <p:nvPr/>
          </p:nvSpPr>
          <p:spPr>
            <a:xfrm rot="-5400000">
              <a:off x="5790418" y="3674835"/>
              <a:ext cx="1119234" cy="142106"/>
            </a:xfrm>
            <a:custGeom>
              <a:avLst/>
              <a:gdLst/>
              <a:ahLst/>
              <a:cxnLst/>
              <a:rect l="l" t="t" r="r" b="b"/>
              <a:pathLst>
                <a:path w="25731" h="3267" extrusionOk="0">
                  <a:moveTo>
                    <a:pt x="25374" y="1"/>
                  </a:moveTo>
                  <a:cubicBezTo>
                    <a:pt x="25188" y="1"/>
                    <a:pt x="25074" y="115"/>
                    <a:pt x="25017" y="243"/>
                  </a:cubicBezTo>
                  <a:lnTo>
                    <a:pt x="17044" y="243"/>
                  </a:lnTo>
                  <a:lnTo>
                    <a:pt x="17044" y="3038"/>
                  </a:lnTo>
                  <a:lnTo>
                    <a:pt x="0" y="3038"/>
                  </a:lnTo>
                  <a:lnTo>
                    <a:pt x="0" y="3267"/>
                  </a:lnTo>
                  <a:lnTo>
                    <a:pt x="17287" y="3267"/>
                  </a:lnTo>
                  <a:lnTo>
                    <a:pt x="17287" y="471"/>
                  </a:lnTo>
                  <a:lnTo>
                    <a:pt x="25017" y="471"/>
                  </a:lnTo>
                  <a:cubicBezTo>
                    <a:pt x="25074" y="657"/>
                    <a:pt x="25188" y="771"/>
                    <a:pt x="25374" y="771"/>
                  </a:cubicBezTo>
                  <a:cubicBezTo>
                    <a:pt x="25545" y="771"/>
                    <a:pt x="25730" y="600"/>
                    <a:pt x="25730" y="357"/>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11"/>
            <p:cNvSpPr/>
            <p:nvPr/>
          </p:nvSpPr>
          <p:spPr>
            <a:xfrm rot="-5400000">
              <a:off x="6430370" y="3978513"/>
              <a:ext cx="620405" cy="33580"/>
            </a:xfrm>
            <a:custGeom>
              <a:avLst/>
              <a:gdLst/>
              <a:ahLst/>
              <a:cxnLst/>
              <a:rect l="l" t="t" r="r" b="b"/>
              <a:pathLst>
                <a:path w="14263" h="772" extrusionOk="0">
                  <a:moveTo>
                    <a:pt x="13906" y="1"/>
                  </a:moveTo>
                  <a:cubicBezTo>
                    <a:pt x="13721" y="1"/>
                    <a:pt x="13607" y="115"/>
                    <a:pt x="13550" y="229"/>
                  </a:cubicBezTo>
                  <a:lnTo>
                    <a:pt x="0" y="229"/>
                  </a:lnTo>
                  <a:lnTo>
                    <a:pt x="0" y="472"/>
                  </a:lnTo>
                  <a:lnTo>
                    <a:pt x="13550" y="472"/>
                  </a:lnTo>
                  <a:cubicBezTo>
                    <a:pt x="13607" y="657"/>
                    <a:pt x="13721" y="771"/>
                    <a:pt x="13906" y="771"/>
                  </a:cubicBezTo>
                  <a:cubicBezTo>
                    <a:pt x="14078" y="771"/>
                    <a:pt x="14263" y="586"/>
                    <a:pt x="14263" y="358"/>
                  </a:cubicBezTo>
                  <a:cubicBezTo>
                    <a:pt x="14263" y="172"/>
                    <a:pt x="14078" y="1"/>
                    <a:pt x="13906"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11"/>
            <p:cNvSpPr/>
            <p:nvPr/>
          </p:nvSpPr>
          <p:spPr>
            <a:xfrm rot="-5400000">
              <a:off x="5858989" y="3544234"/>
              <a:ext cx="1460429" cy="62114"/>
            </a:xfrm>
            <a:custGeom>
              <a:avLst/>
              <a:gdLst/>
              <a:ahLst/>
              <a:cxnLst/>
              <a:rect l="l" t="t" r="r" b="b"/>
              <a:pathLst>
                <a:path w="33575" h="1428" extrusionOk="0">
                  <a:moveTo>
                    <a:pt x="0" y="1"/>
                  </a:moveTo>
                  <a:lnTo>
                    <a:pt x="0" y="243"/>
                  </a:lnTo>
                  <a:lnTo>
                    <a:pt x="18542" y="243"/>
                  </a:lnTo>
                  <a:lnTo>
                    <a:pt x="19483" y="1185"/>
                  </a:lnTo>
                  <a:lnTo>
                    <a:pt x="32862" y="1185"/>
                  </a:lnTo>
                  <a:cubicBezTo>
                    <a:pt x="32919" y="1313"/>
                    <a:pt x="33033" y="1427"/>
                    <a:pt x="33161" y="1427"/>
                  </a:cubicBezTo>
                  <a:cubicBezTo>
                    <a:pt x="33389" y="1427"/>
                    <a:pt x="33575" y="1256"/>
                    <a:pt x="33575" y="1013"/>
                  </a:cubicBezTo>
                  <a:cubicBezTo>
                    <a:pt x="33575" y="828"/>
                    <a:pt x="33389" y="657"/>
                    <a:pt x="33161" y="657"/>
                  </a:cubicBezTo>
                  <a:cubicBezTo>
                    <a:pt x="32976" y="657"/>
                    <a:pt x="32862" y="771"/>
                    <a:pt x="32805" y="956"/>
                  </a:cubicBezTo>
                  <a:lnTo>
                    <a:pt x="19612" y="956"/>
                  </a:lnTo>
                  <a:lnTo>
                    <a:pt x="18599"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8" name="Google Shape;258;p11"/>
          <p:cNvGrpSpPr/>
          <p:nvPr/>
        </p:nvGrpSpPr>
        <p:grpSpPr>
          <a:xfrm>
            <a:off x="2424868" y="4698296"/>
            <a:ext cx="1524973" cy="3273416"/>
            <a:chOff x="5452016" y="2824589"/>
            <a:chExt cx="689908" cy="1480916"/>
          </a:xfrm>
        </p:grpSpPr>
        <p:sp>
          <p:nvSpPr>
            <p:cNvPr id="259" name="Google Shape;259;p11"/>
            <p:cNvSpPr/>
            <p:nvPr/>
          </p:nvSpPr>
          <p:spPr>
            <a:xfrm rot="-5400000">
              <a:off x="5392462" y="3556043"/>
              <a:ext cx="1325804" cy="173120"/>
            </a:xfrm>
            <a:custGeom>
              <a:avLst/>
              <a:gdLst/>
              <a:ahLst/>
              <a:cxnLst/>
              <a:rect l="l" t="t" r="r" b="b"/>
              <a:pathLst>
                <a:path w="30480" h="3980" extrusionOk="0">
                  <a:moveTo>
                    <a:pt x="30066" y="0"/>
                  </a:moveTo>
                  <a:cubicBezTo>
                    <a:pt x="29952" y="0"/>
                    <a:pt x="29767" y="114"/>
                    <a:pt x="29710" y="300"/>
                  </a:cubicBezTo>
                  <a:lnTo>
                    <a:pt x="17829" y="300"/>
                  </a:lnTo>
                  <a:lnTo>
                    <a:pt x="14377" y="3751"/>
                  </a:lnTo>
                  <a:lnTo>
                    <a:pt x="11467" y="3751"/>
                  </a:lnTo>
                  <a:lnTo>
                    <a:pt x="11467" y="357"/>
                  </a:lnTo>
                  <a:lnTo>
                    <a:pt x="0" y="357"/>
                  </a:lnTo>
                  <a:lnTo>
                    <a:pt x="0" y="599"/>
                  </a:lnTo>
                  <a:lnTo>
                    <a:pt x="11225" y="599"/>
                  </a:lnTo>
                  <a:lnTo>
                    <a:pt x="11225" y="3979"/>
                  </a:lnTo>
                  <a:lnTo>
                    <a:pt x="14491" y="3979"/>
                  </a:lnTo>
                  <a:lnTo>
                    <a:pt x="17943" y="542"/>
                  </a:lnTo>
                  <a:lnTo>
                    <a:pt x="29710" y="542"/>
                  </a:lnTo>
                  <a:cubicBezTo>
                    <a:pt x="29767" y="656"/>
                    <a:pt x="29952" y="770"/>
                    <a:pt x="30066" y="770"/>
                  </a:cubicBezTo>
                  <a:cubicBezTo>
                    <a:pt x="30309" y="770"/>
                    <a:pt x="30480" y="599"/>
                    <a:pt x="30480" y="414"/>
                  </a:cubicBezTo>
                  <a:cubicBezTo>
                    <a:pt x="30480" y="185"/>
                    <a:pt x="30309" y="0"/>
                    <a:pt x="3006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11"/>
            <p:cNvSpPr/>
            <p:nvPr/>
          </p:nvSpPr>
          <p:spPr>
            <a:xfrm rot="-5400000">
              <a:off x="5265885" y="3473528"/>
              <a:ext cx="1480916" cy="183037"/>
            </a:xfrm>
            <a:custGeom>
              <a:avLst/>
              <a:gdLst/>
              <a:ahLst/>
              <a:cxnLst/>
              <a:rect l="l" t="t" r="r" b="b"/>
              <a:pathLst>
                <a:path w="34046" h="4208" extrusionOk="0">
                  <a:moveTo>
                    <a:pt x="33632" y="0"/>
                  </a:moveTo>
                  <a:cubicBezTo>
                    <a:pt x="33518" y="0"/>
                    <a:pt x="33332" y="114"/>
                    <a:pt x="33275" y="228"/>
                  </a:cubicBezTo>
                  <a:lnTo>
                    <a:pt x="17757" y="228"/>
                  </a:lnTo>
                  <a:lnTo>
                    <a:pt x="14020" y="3980"/>
                  </a:lnTo>
                  <a:lnTo>
                    <a:pt x="12480" y="3980"/>
                  </a:lnTo>
                  <a:lnTo>
                    <a:pt x="12480" y="827"/>
                  </a:lnTo>
                  <a:lnTo>
                    <a:pt x="0" y="827"/>
                  </a:lnTo>
                  <a:lnTo>
                    <a:pt x="0" y="1070"/>
                  </a:lnTo>
                  <a:lnTo>
                    <a:pt x="12238" y="1070"/>
                  </a:lnTo>
                  <a:lnTo>
                    <a:pt x="12238" y="4208"/>
                  </a:lnTo>
                  <a:lnTo>
                    <a:pt x="14135" y="4208"/>
                  </a:lnTo>
                  <a:lnTo>
                    <a:pt x="17886" y="471"/>
                  </a:lnTo>
                  <a:lnTo>
                    <a:pt x="33275" y="471"/>
                  </a:lnTo>
                  <a:cubicBezTo>
                    <a:pt x="33332" y="642"/>
                    <a:pt x="33518" y="770"/>
                    <a:pt x="33632" y="770"/>
                  </a:cubicBezTo>
                  <a:cubicBezTo>
                    <a:pt x="33874" y="770"/>
                    <a:pt x="34046" y="585"/>
                    <a:pt x="34046" y="357"/>
                  </a:cubicBezTo>
                  <a:cubicBezTo>
                    <a:pt x="34046" y="171"/>
                    <a:pt x="33874" y="0"/>
                    <a:pt x="33632"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11"/>
            <p:cNvSpPr/>
            <p:nvPr/>
          </p:nvSpPr>
          <p:spPr>
            <a:xfrm rot="-5400000">
              <a:off x="5330414" y="3589558"/>
              <a:ext cx="1245768" cy="186126"/>
            </a:xfrm>
            <a:custGeom>
              <a:avLst/>
              <a:gdLst/>
              <a:ahLst/>
              <a:cxnLst/>
              <a:rect l="l" t="t" r="r" b="b"/>
              <a:pathLst>
                <a:path w="28640" h="4279" extrusionOk="0">
                  <a:moveTo>
                    <a:pt x="28283" y="0"/>
                  </a:moveTo>
                  <a:cubicBezTo>
                    <a:pt x="28098" y="0"/>
                    <a:pt x="27984" y="57"/>
                    <a:pt x="27927" y="243"/>
                  </a:cubicBezTo>
                  <a:lnTo>
                    <a:pt x="17829" y="243"/>
                  </a:lnTo>
                  <a:lnTo>
                    <a:pt x="14020" y="4036"/>
                  </a:lnTo>
                  <a:lnTo>
                    <a:pt x="13250" y="4036"/>
                  </a:lnTo>
                  <a:lnTo>
                    <a:pt x="13250" y="1255"/>
                  </a:lnTo>
                  <a:lnTo>
                    <a:pt x="0" y="1255"/>
                  </a:lnTo>
                  <a:lnTo>
                    <a:pt x="0" y="1483"/>
                  </a:lnTo>
                  <a:lnTo>
                    <a:pt x="13008" y="1483"/>
                  </a:lnTo>
                  <a:lnTo>
                    <a:pt x="13008" y="4279"/>
                  </a:lnTo>
                  <a:lnTo>
                    <a:pt x="14078" y="4279"/>
                  </a:lnTo>
                  <a:lnTo>
                    <a:pt x="17886" y="471"/>
                  </a:lnTo>
                  <a:lnTo>
                    <a:pt x="27927" y="471"/>
                  </a:lnTo>
                  <a:cubicBezTo>
                    <a:pt x="27984" y="656"/>
                    <a:pt x="28098" y="713"/>
                    <a:pt x="28283" y="713"/>
                  </a:cubicBezTo>
                  <a:cubicBezTo>
                    <a:pt x="28454" y="713"/>
                    <a:pt x="28640" y="599"/>
                    <a:pt x="28640" y="357"/>
                  </a:cubicBezTo>
                  <a:cubicBezTo>
                    <a:pt x="28640" y="114"/>
                    <a:pt x="28454" y="0"/>
                    <a:pt x="28283"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 name="Google Shape;262;p11"/>
            <p:cNvSpPr/>
            <p:nvPr/>
          </p:nvSpPr>
          <p:spPr>
            <a:xfrm rot="-5400000">
              <a:off x="5370411" y="3676053"/>
              <a:ext cx="1059686" cy="199219"/>
            </a:xfrm>
            <a:custGeom>
              <a:avLst/>
              <a:gdLst/>
              <a:ahLst/>
              <a:cxnLst/>
              <a:rect l="l" t="t" r="r" b="b"/>
              <a:pathLst>
                <a:path w="24362" h="4580" extrusionOk="0">
                  <a:moveTo>
                    <a:pt x="24004" y="1"/>
                  </a:moveTo>
                  <a:cubicBezTo>
                    <a:pt x="23819" y="1"/>
                    <a:pt x="23705" y="129"/>
                    <a:pt x="23648" y="300"/>
                  </a:cubicBezTo>
                  <a:lnTo>
                    <a:pt x="17700" y="300"/>
                  </a:lnTo>
                  <a:lnTo>
                    <a:pt x="14020" y="3980"/>
                  </a:lnTo>
                  <a:lnTo>
                    <a:pt x="14020" y="1613"/>
                  </a:lnTo>
                  <a:lnTo>
                    <a:pt x="0" y="1613"/>
                  </a:lnTo>
                  <a:lnTo>
                    <a:pt x="0" y="1841"/>
                  </a:lnTo>
                  <a:lnTo>
                    <a:pt x="13778" y="1841"/>
                  </a:lnTo>
                  <a:lnTo>
                    <a:pt x="13778" y="4579"/>
                  </a:lnTo>
                  <a:lnTo>
                    <a:pt x="17829" y="543"/>
                  </a:lnTo>
                  <a:lnTo>
                    <a:pt x="23648" y="543"/>
                  </a:lnTo>
                  <a:cubicBezTo>
                    <a:pt x="23705" y="657"/>
                    <a:pt x="23819" y="771"/>
                    <a:pt x="24004" y="771"/>
                  </a:cubicBezTo>
                  <a:cubicBezTo>
                    <a:pt x="24176" y="771"/>
                    <a:pt x="24361" y="600"/>
                    <a:pt x="24361" y="414"/>
                  </a:cubicBezTo>
                  <a:cubicBezTo>
                    <a:pt x="24361" y="186"/>
                    <a:pt x="24176" y="1"/>
                    <a:pt x="2400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 name="Google Shape;263;p11"/>
            <p:cNvSpPr/>
            <p:nvPr/>
          </p:nvSpPr>
          <p:spPr>
            <a:xfrm rot="-5400000">
              <a:off x="5334134" y="3789929"/>
              <a:ext cx="935588" cy="95564"/>
            </a:xfrm>
            <a:custGeom>
              <a:avLst/>
              <a:gdLst/>
              <a:ahLst/>
              <a:cxnLst/>
              <a:rect l="l" t="t" r="r" b="b"/>
              <a:pathLst>
                <a:path w="21509" h="2197" extrusionOk="0">
                  <a:moveTo>
                    <a:pt x="21095" y="0"/>
                  </a:moveTo>
                  <a:cubicBezTo>
                    <a:pt x="20966" y="0"/>
                    <a:pt x="20795" y="128"/>
                    <a:pt x="20738" y="243"/>
                  </a:cubicBezTo>
                  <a:lnTo>
                    <a:pt x="16987" y="243"/>
                  </a:lnTo>
                  <a:lnTo>
                    <a:pt x="15261" y="1968"/>
                  </a:lnTo>
                  <a:lnTo>
                    <a:pt x="0" y="1968"/>
                  </a:lnTo>
                  <a:lnTo>
                    <a:pt x="0" y="2197"/>
                  </a:lnTo>
                  <a:lnTo>
                    <a:pt x="15390" y="2197"/>
                  </a:lnTo>
                  <a:lnTo>
                    <a:pt x="17116" y="485"/>
                  </a:lnTo>
                  <a:lnTo>
                    <a:pt x="20738" y="485"/>
                  </a:lnTo>
                  <a:cubicBezTo>
                    <a:pt x="20795" y="656"/>
                    <a:pt x="20966" y="713"/>
                    <a:pt x="21095" y="713"/>
                  </a:cubicBezTo>
                  <a:cubicBezTo>
                    <a:pt x="21323" y="713"/>
                    <a:pt x="21508" y="599"/>
                    <a:pt x="21508" y="357"/>
                  </a:cubicBezTo>
                  <a:cubicBezTo>
                    <a:pt x="21508" y="186"/>
                    <a:pt x="21323" y="0"/>
                    <a:pt x="21095"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 name="Google Shape;264;p11"/>
            <p:cNvSpPr/>
            <p:nvPr/>
          </p:nvSpPr>
          <p:spPr>
            <a:xfrm rot="-5400000">
              <a:off x="5331634" y="3818442"/>
              <a:ext cx="868602" cy="105525"/>
            </a:xfrm>
            <a:custGeom>
              <a:avLst/>
              <a:gdLst/>
              <a:ahLst/>
              <a:cxnLst/>
              <a:rect l="l" t="t" r="r" b="b"/>
              <a:pathLst>
                <a:path w="19969" h="2426" extrusionOk="0">
                  <a:moveTo>
                    <a:pt x="19540" y="1"/>
                  </a:moveTo>
                  <a:cubicBezTo>
                    <a:pt x="19426" y="1"/>
                    <a:pt x="19255" y="115"/>
                    <a:pt x="19184" y="286"/>
                  </a:cubicBezTo>
                  <a:lnTo>
                    <a:pt x="16516" y="286"/>
                  </a:lnTo>
                  <a:lnTo>
                    <a:pt x="14620" y="2197"/>
                  </a:lnTo>
                  <a:lnTo>
                    <a:pt x="0" y="2197"/>
                  </a:lnTo>
                  <a:lnTo>
                    <a:pt x="0" y="2425"/>
                  </a:lnTo>
                  <a:lnTo>
                    <a:pt x="14734" y="2425"/>
                  </a:lnTo>
                  <a:lnTo>
                    <a:pt x="16631" y="529"/>
                  </a:lnTo>
                  <a:lnTo>
                    <a:pt x="19184" y="529"/>
                  </a:lnTo>
                  <a:cubicBezTo>
                    <a:pt x="19255" y="643"/>
                    <a:pt x="19426" y="771"/>
                    <a:pt x="19540" y="771"/>
                  </a:cubicBezTo>
                  <a:cubicBezTo>
                    <a:pt x="19783" y="771"/>
                    <a:pt x="19968" y="586"/>
                    <a:pt x="19968" y="414"/>
                  </a:cubicBezTo>
                  <a:cubicBezTo>
                    <a:pt x="19968" y="172"/>
                    <a:pt x="19783" y="1"/>
                    <a:pt x="195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 name="Google Shape;265;p11"/>
            <p:cNvSpPr/>
            <p:nvPr/>
          </p:nvSpPr>
          <p:spPr>
            <a:xfrm rot="-5400000">
              <a:off x="5163516" y="3683817"/>
              <a:ext cx="1119234" cy="124142"/>
            </a:xfrm>
            <a:custGeom>
              <a:avLst/>
              <a:gdLst/>
              <a:ahLst/>
              <a:cxnLst/>
              <a:rect l="l" t="t" r="r" b="b"/>
              <a:pathLst>
                <a:path w="25731" h="2854" extrusionOk="0">
                  <a:moveTo>
                    <a:pt x="25374" y="1"/>
                  </a:moveTo>
                  <a:cubicBezTo>
                    <a:pt x="25188" y="1"/>
                    <a:pt x="25074" y="129"/>
                    <a:pt x="25017" y="243"/>
                  </a:cubicBezTo>
                  <a:lnTo>
                    <a:pt x="13778" y="243"/>
                  </a:lnTo>
                  <a:lnTo>
                    <a:pt x="13778" y="2625"/>
                  </a:lnTo>
                  <a:lnTo>
                    <a:pt x="0" y="2625"/>
                  </a:lnTo>
                  <a:lnTo>
                    <a:pt x="0" y="2853"/>
                  </a:lnTo>
                  <a:lnTo>
                    <a:pt x="14020" y="2853"/>
                  </a:lnTo>
                  <a:lnTo>
                    <a:pt x="14020" y="486"/>
                  </a:lnTo>
                  <a:lnTo>
                    <a:pt x="25017" y="486"/>
                  </a:lnTo>
                  <a:cubicBezTo>
                    <a:pt x="25074" y="657"/>
                    <a:pt x="25188" y="771"/>
                    <a:pt x="25374" y="771"/>
                  </a:cubicBezTo>
                  <a:cubicBezTo>
                    <a:pt x="25545" y="771"/>
                    <a:pt x="25730" y="600"/>
                    <a:pt x="25730" y="357"/>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 name="Google Shape;266;p11"/>
            <p:cNvSpPr/>
            <p:nvPr/>
          </p:nvSpPr>
          <p:spPr>
            <a:xfrm rot="-5400000">
              <a:off x="5189572" y="3740886"/>
              <a:ext cx="982130" cy="147109"/>
            </a:xfrm>
            <a:custGeom>
              <a:avLst/>
              <a:gdLst/>
              <a:ahLst/>
              <a:cxnLst/>
              <a:rect l="l" t="t" r="r" b="b"/>
              <a:pathLst>
                <a:path w="22579" h="3382" extrusionOk="0">
                  <a:moveTo>
                    <a:pt x="22165" y="1"/>
                  </a:moveTo>
                  <a:cubicBezTo>
                    <a:pt x="22036" y="1"/>
                    <a:pt x="21865" y="58"/>
                    <a:pt x="21808" y="229"/>
                  </a:cubicBezTo>
                  <a:lnTo>
                    <a:pt x="12837" y="229"/>
                  </a:lnTo>
                  <a:lnTo>
                    <a:pt x="12837" y="3153"/>
                  </a:lnTo>
                  <a:lnTo>
                    <a:pt x="0" y="3153"/>
                  </a:lnTo>
                  <a:lnTo>
                    <a:pt x="0" y="3381"/>
                  </a:lnTo>
                  <a:lnTo>
                    <a:pt x="13065" y="3381"/>
                  </a:lnTo>
                  <a:lnTo>
                    <a:pt x="13065" y="471"/>
                  </a:lnTo>
                  <a:lnTo>
                    <a:pt x="21808" y="471"/>
                  </a:lnTo>
                  <a:cubicBezTo>
                    <a:pt x="21865" y="657"/>
                    <a:pt x="22036" y="714"/>
                    <a:pt x="22165" y="714"/>
                  </a:cubicBezTo>
                  <a:cubicBezTo>
                    <a:pt x="22393" y="714"/>
                    <a:pt x="22578" y="586"/>
                    <a:pt x="22578" y="357"/>
                  </a:cubicBezTo>
                  <a:cubicBezTo>
                    <a:pt x="22578" y="115"/>
                    <a:pt x="22393" y="1"/>
                    <a:pt x="22165"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 name="Google Shape;267;p11"/>
            <p:cNvSpPr/>
            <p:nvPr/>
          </p:nvSpPr>
          <p:spPr>
            <a:xfrm rot="-5400000">
              <a:off x="5194836" y="3787124"/>
              <a:ext cx="868602" cy="168161"/>
            </a:xfrm>
            <a:custGeom>
              <a:avLst/>
              <a:gdLst/>
              <a:ahLst/>
              <a:cxnLst/>
              <a:rect l="l" t="t" r="r" b="b"/>
              <a:pathLst>
                <a:path w="19969" h="3866" extrusionOk="0">
                  <a:moveTo>
                    <a:pt x="19540" y="1"/>
                  </a:moveTo>
                  <a:cubicBezTo>
                    <a:pt x="19426" y="1"/>
                    <a:pt x="19255" y="115"/>
                    <a:pt x="19184" y="300"/>
                  </a:cubicBezTo>
                  <a:lnTo>
                    <a:pt x="11995" y="300"/>
                  </a:lnTo>
                  <a:lnTo>
                    <a:pt x="11995" y="3623"/>
                  </a:lnTo>
                  <a:lnTo>
                    <a:pt x="0" y="3623"/>
                  </a:lnTo>
                  <a:lnTo>
                    <a:pt x="0" y="3866"/>
                  </a:lnTo>
                  <a:lnTo>
                    <a:pt x="12238" y="3866"/>
                  </a:lnTo>
                  <a:lnTo>
                    <a:pt x="12238" y="528"/>
                  </a:lnTo>
                  <a:lnTo>
                    <a:pt x="19184" y="528"/>
                  </a:lnTo>
                  <a:cubicBezTo>
                    <a:pt x="19255" y="657"/>
                    <a:pt x="19426" y="771"/>
                    <a:pt x="19540" y="771"/>
                  </a:cubicBezTo>
                  <a:cubicBezTo>
                    <a:pt x="19783" y="771"/>
                    <a:pt x="19968" y="585"/>
                    <a:pt x="19968" y="414"/>
                  </a:cubicBezTo>
                  <a:cubicBezTo>
                    <a:pt x="19968" y="172"/>
                    <a:pt x="19783" y="1"/>
                    <a:pt x="195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11"/>
            <p:cNvSpPr/>
            <p:nvPr/>
          </p:nvSpPr>
          <p:spPr>
            <a:xfrm rot="-5400000">
              <a:off x="5215324" y="3849151"/>
              <a:ext cx="733977" cy="178731"/>
            </a:xfrm>
            <a:custGeom>
              <a:avLst/>
              <a:gdLst/>
              <a:ahLst/>
              <a:cxnLst/>
              <a:rect l="l" t="t" r="r" b="b"/>
              <a:pathLst>
                <a:path w="16874" h="4109" extrusionOk="0">
                  <a:moveTo>
                    <a:pt x="16516" y="0"/>
                  </a:moveTo>
                  <a:cubicBezTo>
                    <a:pt x="16331" y="0"/>
                    <a:pt x="16217" y="129"/>
                    <a:pt x="16160" y="300"/>
                  </a:cubicBezTo>
                  <a:lnTo>
                    <a:pt x="11111" y="300"/>
                  </a:lnTo>
                  <a:lnTo>
                    <a:pt x="11111" y="3866"/>
                  </a:lnTo>
                  <a:lnTo>
                    <a:pt x="0" y="3866"/>
                  </a:lnTo>
                  <a:lnTo>
                    <a:pt x="0" y="4108"/>
                  </a:lnTo>
                  <a:lnTo>
                    <a:pt x="11339" y="4108"/>
                  </a:lnTo>
                  <a:lnTo>
                    <a:pt x="11339" y="542"/>
                  </a:lnTo>
                  <a:lnTo>
                    <a:pt x="16160" y="542"/>
                  </a:lnTo>
                  <a:cubicBezTo>
                    <a:pt x="16217" y="657"/>
                    <a:pt x="16331" y="785"/>
                    <a:pt x="16516" y="785"/>
                  </a:cubicBezTo>
                  <a:cubicBezTo>
                    <a:pt x="16759" y="785"/>
                    <a:pt x="16873" y="599"/>
                    <a:pt x="16873" y="428"/>
                  </a:cubicBezTo>
                  <a:cubicBezTo>
                    <a:pt x="16873" y="186"/>
                    <a:pt x="16759" y="0"/>
                    <a:pt x="1651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 name="Google Shape;269;p11"/>
            <p:cNvSpPr/>
            <p:nvPr/>
          </p:nvSpPr>
          <p:spPr>
            <a:xfrm rot="-5400000">
              <a:off x="5841900" y="4018530"/>
              <a:ext cx="465336" cy="108613"/>
            </a:xfrm>
            <a:custGeom>
              <a:avLst/>
              <a:gdLst/>
              <a:ahLst/>
              <a:cxnLst/>
              <a:rect l="l" t="t" r="r" b="b"/>
              <a:pathLst>
                <a:path w="10698" h="2497" extrusionOk="0">
                  <a:moveTo>
                    <a:pt x="0" y="1"/>
                  </a:moveTo>
                  <a:lnTo>
                    <a:pt x="0" y="243"/>
                  </a:lnTo>
                  <a:lnTo>
                    <a:pt x="10455" y="243"/>
                  </a:lnTo>
                  <a:lnTo>
                    <a:pt x="10455" y="2497"/>
                  </a:lnTo>
                  <a:lnTo>
                    <a:pt x="10697" y="2497"/>
                  </a:lnTo>
                  <a:lnTo>
                    <a:pt x="1069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 name="Google Shape;270;p11"/>
            <p:cNvSpPr/>
            <p:nvPr/>
          </p:nvSpPr>
          <p:spPr>
            <a:xfrm rot="-5400000">
              <a:off x="5874501" y="4051132"/>
              <a:ext cx="431191" cy="77556"/>
            </a:xfrm>
            <a:custGeom>
              <a:avLst/>
              <a:gdLst/>
              <a:ahLst/>
              <a:cxnLst/>
              <a:rect l="l" t="t" r="r" b="b"/>
              <a:pathLst>
                <a:path w="9913" h="1783" extrusionOk="0">
                  <a:moveTo>
                    <a:pt x="0" y="0"/>
                  </a:moveTo>
                  <a:lnTo>
                    <a:pt x="0" y="243"/>
                  </a:lnTo>
                  <a:lnTo>
                    <a:pt x="9685" y="243"/>
                  </a:lnTo>
                  <a:lnTo>
                    <a:pt x="9685" y="1783"/>
                  </a:lnTo>
                  <a:lnTo>
                    <a:pt x="9913" y="1783"/>
                  </a:lnTo>
                  <a:lnTo>
                    <a:pt x="9913"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 name="Google Shape;271;p11"/>
            <p:cNvSpPr/>
            <p:nvPr/>
          </p:nvSpPr>
          <p:spPr>
            <a:xfrm rot="-5400000">
              <a:off x="5229613" y="3907503"/>
              <a:ext cx="620405" cy="175599"/>
            </a:xfrm>
            <a:custGeom>
              <a:avLst/>
              <a:gdLst/>
              <a:ahLst/>
              <a:cxnLst/>
              <a:rect l="l" t="t" r="r" b="b"/>
              <a:pathLst>
                <a:path w="14263" h="4037" extrusionOk="0">
                  <a:moveTo>
                    <a:pt x="13906" y="0"/>
                  </a:moveTo>
                  <a:cubicBezTo>
                    <a:pt x="13721" y="0"/>
                    <a:pt x="13607" y="57"/>
                    <a:pt x="13550" y="228"/>
                  </a:cubicBezTo>
                  <a:lnTo>
                    <a:pt x="10155" y="228"/>
                  </a:lnTo>
                  <a:lnTo>
                    <a:pt x="10155" y="3794"/>
                  </a:lnTo>
                  <a:lnTo>
                    <a:pt x="0" y="3794"/>
                  </a:lnTo>
                  <a:lnTo>
                    <a:pt x="0" y="4036"/>
                  </a:lnTo>
                  <a:lnTo>
                    <a:pt x="10398" y="4036"/>
                  </a:lnTo>
                  <a:lnTo>
                    <a:pt x="10398" y="471"/>
                  </a:lnTo>
                  <a:lnTo>
                    <a:pt x="13550" y="471"/>
                  </a:lnTo>
                  <a:cubicBezTo>
                    <a:pt x="13607" y="656"/>
                    <a:pt x="13721" y="713"/>
                    <a:pt x="13906" y="713"/>
                  </a:cubicBezTo>
                  <a:cubicBezTo>
                    <a:pt x="14078" y="713"/>
                    <a:pt x="14263" y="585"/>
                    <a:pt x="14263" y="357"/>
                  </a:cubicBezTo>
                  <a:cubicBezTo>
                    <a:pt x="14263" y="114"/>
                    <a:pt x="14078" y="0"/>
                    <a:pt x="1390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72" name="Google Shape;272;p11"/>
          <p:cNvGrpSpPr/>
          <p:nvPr/>
        </p:nvGrpSpPr>
        <p:grpSpPr>
          <a:xfrm>
            <a:off x="4882935" y="4801173"/>
            <a:ext cx="970980" cy="3170539"/>
            <a:chOff x="6961407" y="2871131"/>
            <a:chExt cx="439278" cy="1434374"/>
          </a:xfrm>
        </p:grpSpPr>
        <p:sp>
          <p:nvSpPr>
            <p:cNvPr id="273" name="Google Shape;273;p11"/>
            <p:cNvSpPr/>
            <p:nvPr/>
          </p:nvSpPr>
          <p:spPr>
            <a:xfrm rot="-5400000">
              <a:off x="6647504" y="3552324"/>
              <a:ext cx="1374825" cy="131536"/>
            </a:xfrm>
            <a:custGeom>
              <a:avLst/>
              <a:gdLst/>
              <a:ahLst/>
              <a:cxnLst/>
              <a:rect l="l" t="t" r="r" b="b"/>
              <a:pathLst>
                <a:path w="31607" h="3024" extrusionOk="0">
                  <a:moveTo>
                    <a:pt x="31193" y="0"/>
                  </a:moveTo>
                  <a:cubicBezTo>
                    <a:pt x="31079" y="0"/>
                    <a:pt x="30893" y="114"/>
                    <a:pt x="30836" y="300"/>
                  </a:cubicBezTo>
                  <a:lnTo>
                    <a:pt x="17287" y="300"/>
                  </a:lnTo>
                  <a:lnTo>
                    <a:pt x="17287" y="2796"/>
                  </a:lnTo>
                  <a:lnTo>
                    <a:pt x="0" y="2796"/>
                  </a:lnTo>
                  <a:lnTo>
                    <a:pt x="0" y="3024"/>
                  </a:lnTo>
                  <a:lnTo>
                    <a:pt x="17529" y="3024"/>
                  </a:lnTo>
                  <a:lnTo>
                    <a:pt x="17529" y="528"/>
                  </a:lnTo>
                  <a:lnTo>
                    <a:pt x="30836" y="528"/>
                  </a:lnTo>
                  <a:cubicBezTo>
                    <a:pt x="30893" y="656"/>
                    <a:pt x="31079" y="770"/>
                    <a:pt x="31193" y="770"/>
                  </a:cubicBezTo>
                  <a:cubicBezTo>
                    <a:pt x="31435" y="770"/>
                    <a:pt x="31607" y="599"/>
                    <a:pt x="31607" y="414"/>
                  </a:cubicBezTo>
                  <a:cubicBezTo>
                    <a:pt x="31607" y="171"/>
                    <a:pt x="31435" y="0"/>
                    <a:pt x="31193"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 name="Google Shape;274;p11"/>
            <p:cNvSpPr/>
            <p:nvPr/>
          </p:nvSpPr>
          <p:spPr>
            <a:xfrm rot="-5400000">
              <a:off x="6677278" y="3618071"/>
              <a:ext cx="1230283" cy="144586"/>
            </a:xfrm>
            <a:custGeom>
              <a:avLst/>
              <a:gdLst/>
              <a:ahLst/>
              <a:cxnLst/>
              <a:rect l="l" t="t" r="r" b="b"/>
              <a:pathLst>
                <a:path w="28284" h="3324" extrusionOk="0">
                  <a:moveTo>
                    <a:pt x="27870" y="0"/>
                  </a:moveTo>
                  <a:cubicBezTo>
                    <a:pt x="27741" y="0"/>
                    <a:pt x="27570" y="114"/>
                    <a:pt x="27513" y="228"/>
                  </a:cubicBezTo>
                  <a:lnTo>
                    <a:pt x="16103" y="228"/>
                  </a:lnTo>
                  <a:lnTo>
                    <a:pt x="16103" y="3081"/>
                  </a:lnTo>
                  <a:lnTo>
                    <a:pt x="0" y="3081"/>
                  </a:lnTo>
                  <a:lnTo>
                    <a:pt x="0" y="3324"/>
                  </a:lnTo>
                  <a:lnTo>
                    <a:pt x="16331" y="3324"/>
                  </a:lnTo>
                  <a:lnTo>
                    <a:pt x="16331" y="471"/>
                  </a:lnTo>
                  <a:lnTo>
                    <a:pt x="27513" y="471"/>
                  </a:lnTo>
                  <a:cubicBezTo>
                    <a:pt x="27570" y="656"/>
                    <a:pt x="27741" y="770"/>
                    <a:pt x="27870" y="770"/>
                  </a:cubicBezTo>
                  <a:cubicBezTo>
                    <a:pt x="28098" y="770"/>
                    <a:pt x="28283" y="585"/>
                    <a:pt x="28283" y="357"/>
                  </a:cubicBezTo>
                  <a:cubicBezTo>
                    <a:pt x="28283" y="171"/>
                    <a:pt x="28098" y="0"/>
                    <a:pt x="2787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 name="Google Shape;275;p11"/>
            <p:cNvSpPr/>
            <p:nvPr/>
          </p:nvSpPr>
          <p:spPr>
            <a:xfrm rot="-5400000">
              <a:off x="6529931" y="3512306"/>
              <a:ext cx="1434374" cy="152024"/>
            </a:xfrm>
            <a:custGeom>
              <a:avLst/>
              <a:gdLst/>
              <a:ahLst/>
              <a:cxnLst/>
              <a:rect l="l" t="t" r="r" b="b"/>
              <a:pathLst>
                <a:path w="32976" h="3495" extrusionOk="0">
                  <a:moveTo>
                    <a:pt x="32562" y="1"/>
                  </a:moveTo>
                  <a:cubicBezTo>
                    <a:pt x="32448" y="1"/>
                    <a:pt x="32263" y="115"/>
                    <a:pt x="32206" y="286"/>
                  </a:cubicBezTo>
                  <a:lnTo>
                    <a:pt x="14976" y="286"/>
                  </a:lnTo>
                  <a:lnTo>
                    <a:pt x="14976" y="3267"/>
                  </a:lnTo>
                  <a:lnTo>
                    <a:pt x="0" y="3267"/>
                  </a:lnTo>
                  <a:lnTo>
                    <a:pt x="0" y="3495"/>
                  </a:lnTo>
                  <a:lnTo>
                    <a:pt x="15204" y="3495"/>
                  </a:lnTo>
                  <a:lnTo>
                    <a:pt x="15204" y="528"/>
                  </a:lnTo>
                  <a:lnTo>
                    <a:pt x="32206" y="528"/>
                  </a:lnTo>
                  <a:cubicBezTo>
                    <a:pt x="32263" y="642"/>
                    <a:pt x="32448" y="771"/>
                    <a:pt x="32562" y="771"/>
                  </a:cubicBezTo>
                  <a:cubicBezTo>
                    <a:pt x="32805" y="771"/>
                    <a:pt x="32976" y="585"/>
                    <a:pt x="32976" y="414"/>
                  </a:cubicBezTo>
                  <a:cubicBezTo>
                    <a:pt x="32976" y="172"/>
                    <a:pt x="32805" y="1"/>
                    <a:pt x="3256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 name="Google Shape;276;p11"/>
            <p:cNvSpPr/>
            <p:nvPr/>
          </p:nvSpPr>
          <p:spPr>
            <a:xfrm rot="-5400000">
              <a:off x="6645331" y="3671116"/>
              <a:ext cx="1098138" cy="170641"/>
            </a:xfrm>
            <a:custGeom>
              <a:avLst/>
              <a:gdLst/>
              <a:ahLst/>
              <a:cxnLst/>
              <a:rect l="l" t="t" r="r" b="b"/>
              <a:pathLst>
                <a:path w="25246" h="3923" extrusionOk="0">
                  <a:moveTo>
                    <a:pt x="24832" y="0"/>
                  </a:moveTo>
                  <a:cubicBezTo>
                    <a:pt x="24718" y="0"/>
                    <a:pt x="24532" y="114"/>
                    <a:pt x="24475" y="285"/>
                  </a:cubicBezTo>
                  <a:lnTo>
                    <a:pt x="13835" y="285"/>
                  </a:lnTo>
                  <a:lnTo>
                    <a:pt x="13835" y="3680"/>
                  </a:lnTo>
                  <a:lnTo>
                    <a:pt x="0" y="3680"/>
                  </a:lnTo>
                  <a:lnTo>
                    <a:pt x="0" y="3923"/>
                  </a:lnTo>
                  <a:lnTo>
                    <a:pt x="14078" y="3923"/>
                  </a:lnTo>
                  <a:lnTo>
                    <a:pt x="14078" y="528"/>
                  </a:lnTo>
                  <a:lnTo>
                    <a:pt x="24475" y="528"/>
                  </a:lnTo>
                  <a:cubicBezTo>
                    <a:pt x="24532" y="642"/>
                    <a:pt x="24718" y="770"/>
                    <a:pt x="24832" y="770"/>
                  </a:cubicBezTo>
                  <a:cubicBezTo>
                    <a:pt x="25074" y="770"/>
                    <a:pt x="25245" y="585"/>
                    <a:pt x="25245" y="414"/>
                  </a:cubicBezTo>
                  <a:cubicBezTo>
                    <a:pt x="25245" y="171"/>
                    <a:pt x="25074" y="0"/>
                    <a:pt x="24832"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 name="Google Shape;277;p11"/>
            <p:cNvSpPr/>
            <p:nvPr/>
          </p:nvSpPr>
          <p:spPr>
            <a:xfrm rot="-5400000">
              <a:off x="6506661" y="3582076"/>
              <a:ext cx="1284264" cy="162594"/>
            </a:xfrm>
            <a:custGeom>
              <a:avLst/>
              <a:gdLst/>
              <a:ahLst/>
              <a:cxnLst/>
              <a:rect l="l" t="t" r="r" b="b"/>
              <a:pathLst>
                <a:path w="29525" h="3738" extrusionOk="0">
                  <a:moveTo>
                    <a:pt x="29111" y="1"/>
                  </a:moveTo>
                  <a:cubicBezTo>
                    <a:pt x="28996" y="1"/>
                    <a:pt x="28811" y="115"/>
                    <a:pt x="28754" y="300"/>
                  </a:cubicBezTo>
                  <a:lnTo>
                    <a:pt x="12708" y="300"/>
                  </a:lnTo>
                  <a:lnTo>
                    <a:pt x="12708" y="3509"/>
                  </a:lnTo>
                  <a:lnTo>
                    <a:pt x="0" y="3509"/>
                  </a:lnTo>
                  <a:lnTo>
                    <a:pt x="0" y="3737"/>
                  </a:lnTo>
                  <a:lnTo>
                    <a:pt x="12951" y="3737"/>
                  </a:lnTo>
                  <a:lnTo>
                    <a:pt x="12951" y="528"/>
                  </a:lnTo>
                  <a:lnTo>
                    <a:pt x="28754" y="528"/>
                  </a:lnTo>
                  <a:cubicBezTo>
                    <a:pt x="28811" y="657"/>
                    <a:pt x="28996" y="771"/>
                    <a:pt x="29111" y="771"/>
                  </a:cubicBezTo>
                  <a:cubicBezTo>
                    <a:pt x="29353" y="771"/>
                    <a:pt x="29524" y="600"/>
                    <a:pt x="29524" y="414"/>
                  </a:cubicBezTo>
                  <a:cubicBezTo>
                    <a:pt x="29524" y="172"/>
                    <a:pt x="29353" y="1"/>
                    <a:pt x="29111"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 name="Google Shape;278;p11"/>
            <p:cNvSpPr/>
            <p:nvPr/>
          </p:nvSpPr>
          <p:spPr>
            <a:xfrm rot="-5400000">
              <a:off x="6617711" y="3742147"/>
              <a:ext cx="953596" cy="173120"/>
            </a:xfrm>
            <a:custGeom>
              <a:avLst/>
              <a:gdLst/>
              <a:ahLst/>
              <a:cxnLst/>
              <a:rect l="l" t="t" r="r" b="b"/>
              <a:pathLst>
                <a:path w="21923" h="3980" extrusionOk="0">
                  <a:moveTo>
                    <a:pt x="21566" y="0"/>
                  </a:moveTo>
                  <a:cubicBezTo>
                    <a:pt x="21394" y="0"/>
                    <a:pt x="21209" y="114"/>
                    <a:pt x="21209" y="300"/>
                  </a:cubicBezTo>
                  <a:lnTo>
                    <a:pt x="11168" y="300"/>
                  </a:lnTo>
                  <a:lnTo>
                    <a:pt x="11168" y="3752"/>
                  </a:lnTo>
                  <a:lnTo>
                    <a:pt x="0" y="3752"/>
                  </a:lnTo>
                  <a:lnTo>
                    <a:pt x="0" y="3980"/>
                  </a:lnTo>
                  <a:lnTo>
                    <a:pt x="11410" y="3980"/>
                  </a:lnTo>
                  <a:lnTo>
                    <a:pt x="11410" y="542"/>
                  </a:lnTo>
                  <a:lnTo>
                    <a:pt x="21209" y="542"/>
                  </a:lnTo>
                  <a:cubicBezTo>
                    <a:pt x="21209" y="656"/>
                    <a:pt x="21394" y="771"/>
                    <a:pt x="21566" y="771"/>
                  </a:cubicBezTo>
                  <a:cubicBezTo>
                    <a:pt x="21751" y="771"/>
                    <a:pt x="21922" y="599"/>
                    <a:pt x="21922" y="414"/>
                  </a:cubicBezTo>
                  <a:cubicBezTo>
                    <a:pt x="21922" y="186"/>
                    <a:pt x="21751" y="0"/>
                    <a:pt x="2156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 name="Google Shape;279;p11"/>
            <p:cNvSpPr/>
            <p:nvPr/>
          </p:nvSpPr>
          <p:spPr>
            <a:xfrm rot="-5400000">
              <a:off x="6516884" y="3690342"/>
              <a:ext cx="1059686" cy="170641"/>
            </a:xfrm>
            <a:custGeom>
              <a:avLst/>
              <a:gdLst/>
              <a:ahLst/>
              <a:cxnLst/>
              <a:rect l="l" t="t" r="r" b="b"/>
              <a:pathLst>
                <a:path w="24362" h="3923" extrusionOk="0">
                  <a:moveTo>
                    <a:pt x="24004" y="1"/>
                  </a:moveTo>
                  <a:cubicBezTo>
                    <a:pt x="23819" y="1"/>
                    <a:pt x="23648" y="115"/>
                    <a:pt x="23648" y="300"/>
                  </a:cubicBezTo>
                  <a:lnTo>
                    <a:pt x="10098" y="300"/>
                  </a:lnTo>
                  <a:lnTo>
                    <a:pt x="10098" y="3680"/>
                  </a:lnTo>
                  <a:lnTo>
                    <a:pt x="0" y="3680"/>
                  </a:lnTo>
                  <a:lnTo>
                    <a:pt x="0" y="3923"/>
                  </a:lnTo>
                  <a:lnTo>
                    <a:pt x="10341" y="3923"/>
                  </a:lnTo>
                  <a:lnTo>
                    <a:pt x="10341" y="543"/>
                  </a:lnTo>
                  <a:lnTo>
                    <a:pt x="23648" y="543"/>
                  </a:lnTo>
                  <a:cubicBezTo>
                    <a:pt x="23648" y="657"/>
                    <a:pt x="23819" y="771"/>
                    <a:pt x="24004" y="771"/>
                  </a:cubicBezTo>
                  <a:cubicBezTo>
                    <a:pt x="24176" y="771"/>
                    <a:pt x="24361" y="600"/>
                    <a:pt x="24361" y="414"/>
                  </a:cubicBezTo>
                  <a:cubicBezTo>
                    <a:pt x="24361" y="186"/>
                    <a:pt x="24176" y="1"/>
                    <a:pt x="2400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80" name="Google Shape;280;p11"/>
          <p:cNvGrpSpPr/>
          <p:nvPr/>
        </p:nvGrpSpPr>
        <p:grpSpPr>
          <a:xfrm>
            <a:off x="5939313" y="4932799"/>
            <a:ext cx="868201" cy="3038915"/>
            <a:chOff x="7780935" y="2930680"/>
            <a:chExt cx="392780" cy="1374825"/>
          </a:xfrm>
        </p:grpSpPr>
        <p:sp>
          <p:nvSpPr>
            <p:cNvPr id="281" name="Google Shape;281;p11"/>
            <p:cNvSpPr/>
            <p:nvPr/>
          </p:nvSpPr>
          <p:spPr>
            <a:xfrm rot="-5400000">
              <a:off x="7866274" y="3998065"/>
              <a:ext cx="449808" cy="165073"/>
            </a:xfrm>
            <a:custGeom>
              <a:avLst/>
              <a:gdLst/>
              <a:ahLst/>
              <a:cxnLst/>
              <a:rect l="l" t="t" r="r" b="b"/>
              <a:pathLst>
                <a:path w="10341" h="3795" extrusionOk="0">
                  <a:moveTo>
                    <a:pt x="0" y="0"/>
                  </a:moveTo>
                  <a:lnTo>
                    <a:pt x="0" y="229"/>
                  </a:lnTo>
                  <a:lnTo>
                    <a:pt x="9856" y="229"/>
                  </a:lnTo>
                  <a:lnTo>
                    <a:pt x="9856" y="3081"/>
                  </a:lnTo>
                  <a:cubicBezTo>
                    <a:pt x="9685" y="3081"/>
                    <a:pt x="9556" y="3267"/>
                    <a:pt x="9556" y="3438"/>
                  </a:cubicBezTo>
                  <a:cubicBezTo>
                    <a:pt x="9556" y="3623"/>
                    <a:pt x="9742" y="3794"/>
                    <a:pt x="9984" y="3794"/>
                  </a:cubicBezTo>
                  <a:cubicBezTo>
                    <a:pt x="10155" y="3794"/>
                    <a:pt x="10341" y="3623"/>
                    <a:pt x="10341" y="3438"/>
                  </a:cubicBezTo>
                  <a:cubicBezTo>
                    <a:pt x="10341" y="3267"/>
                    <a:pt x="10212" y="3081"/>
                    <a:pt x="10098" y="3081"/>
                  </a:cubicBezTo>
                  <a:lnTo>
                    <a:pt x="1009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 name="Google Shape;282;p11"/>
            <p:cNvSpPr/>
            <p:nvPr/>
          </p:nvSpPr>
          <p:spPr>
            <a:xfrm rot="-5400000">
              <a:off x="7822212" y="3954002"/>
              <a:ext cx="498829" cy="204177"/>
            </a:xfrm>
            <a:custGeom>
              <a:avLst/>
              <a:gdLst/>
              <a:ahLst/>
              <a:cxnLst/>
              <a:rect l="l" t="t" r="r" b="b"/>
              <a:pathLst>
                <a:path w="11468" h="4694" extrusionOk="0">
                  <a:moveTo>
                    <a:pt x="0" y="1"/>
                  </a:moveTo>
                  <a:lnTo>
                    <a:pt x="0" y="243"/>
                  </a:lnTo>
                  <a:lnTo>
                    <a:pt x="10925" y="243"/>
                  </a:lnTo>
                  <a:lnTo>
                    <a:pt x="10925" y="3980"/>
                  </a:lnTo>
                  <a:cubicBezTo>
                    <a:pt x="10811" y="3980"/>
                    <a:pt x="10697" y="4166"/>
                    <a:pt x="10697" y="4337"/>
                  </a:cubicBezTo>
                  <a:cubicBezTo>
                    <a:pt x="10697" y="4522"/>
                    <a:pt x="10868" y="4693"/>
                    <a:pt x="11054" y="4693"/>
                  </a:cubicBezTo>
                  <a:cubicBezTo>
                    <a:pt x="11282" y="4693"/>
                    <a:pt x="11467" y="4522"/>
                    <a:pt x="11467" y="4337"/>
                  </a:cubicBezTo>
                  <a:cubicBezTo>
                    <a:pt x="11467" y="4166"/>
                    <a:pt x="11339" y="3980"/>
                    <a:pt x="11168" y="3980"/>
                  </a:cubicBezTo>
                  <a:lnTo>
                    <a:pt x="11168"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3" name="Google Shape;283;p11"/>
            <p:cNvSpPr/>
            <p:nvPr/>
          </p:nvSpPr>
          <p:spPr>
            <a:xfrm rot="-5400000">
              <a:off x="7418033" y="3559740"/>
              <a:ext cx="1266256" cy="225274"/>
            </a:xfrm>
            <a:custGeom>
              <a:avLst/>
              <a:gdLst/>
              <a:ahLst/>
              <a:cxnLst/>
              <a:rect l="l" t="t" r="r" b="b"/>
              <a:pathLst>
                <a:path w="29111" h="5179" extrusionOk="0">
                  <a:moveTo>
                    <a:pt x="0" y="1"/>
                  </a:moveTo>
                  <a:lnTo>
                    <a:pt x="0" y="243"/>
                  </a:lnTo>
                  <a:lnTo>
                    <a:pt x="11995" y="243"/>
                  </a:lnTo>
                  <a:lnTo>
                    <a:pt x="11995" y="5178"/>
                  </a:lnTo>
                  <a:lnTo>
                    <a:pt x="16631" y="5178"/>
                  </a:lnTo>
                  <a:lnTo>
                    <a:pt x="20909" y="828"/>
                  </a:lnTo>
                  <a:lnTo>
                    <a:pt x="28340" y="828"/>
                  </a:lnTo>
                  <a:cubicBezTo>
                    <a:pt x="28397" y="1013"/>
                    <a:pt x="28526" y="1127"/>
                    <a:pt x="28697" y="1127"/>
                  </a:cubicBezTo>
                  <a:cubicBezTo>
                    <a:pt x="28939" y="1127"/>
                    <a:pt x="29111" y="956"/>
                    <a:pt x="29111" y="714"/>
                  </a:cubicBezTo>
                  <a:cubicBezTo>
                    <a:pt x="29111" y="543"/>
                    <a:pt x="28939" y="357"/>
                    <a:pt x="28697" y="357"/>
                  </a:cubicBezTo>
                  <a:cubicBezTo>
                    <a:pt x="28583" y="357"/>
                    <a:pt x="28397" y="471"/>
                    <a:pt x="28340" y="600"/>
                  </a:cubicBezTo>
                  <a:lnTo>
                    <a:pt x="20852" y="600"/>
                  </a:lnTo>
                  <a:lnTo>
                    <a:pt x="16516" y="4936"/>
                  </a:lnTo>
                  <a:lnTo>
                    <a:pt x="12238" y="4936"/>
                  </a:lnTo>
                  <a:lnTo>
                    <a:pt x="12238"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4" name="Google Shape;284;p11"/>
            <p:cNvSpPr/>
            <p:nvPr/>
          </p:nvSpPr>
          <p:spPr>
            <a:xfrm rot="-5400000">
              <a:off x="7317206" y="3505455"/>
              <a:ext cx="1374825" cy="225274"/>
            </a:xfrm>
            <a:custGeom>
              <a:avLst/>
              <a:gdLst/>
              <a:ahLst/>
              <a:cxnLst/>
              <a:rect l="l" t="t" r="r" b="b"/>
              <a:pathLst>
                <a:path w="31607" h="5179" extrusionOk="0">
                  <a:moveTo>
                    <a:pt x="0" y="1"/>
                  </a:moveTo>
                  <a:lnTo>
                    <a:pt x="0" y="243"/>
                  </a:lnTo>
                  <a:lnTo>
                    <a:pt x="13065" y="243"/>
                  </a:lnTo>
                  <a:lnTo>
                    <a:pt x="13065" y="5178"/>
                  </a:lnTo>
                  <a:lnTo>
                    <a:pt x="15917" y="5178"/>
                  </a:lnTo>
                  <a:lnTo>
                    <a:pt x="20382" y="714"/>
                  </a:lnTo>
                  <a:lnTo>
                    <a:pt x="30836" y="714"/>
                  </a:lnTo>
                  <a:cubicBezTo>
                    <a:pt x="30893" y="900"/>
                    <a:pt x="31022" y="1014"/>
                    <a:pt x="31193" y="1014"/>
                  </a:cubicBezTo>
                  <a:cubicBezTo>
                    <a:pt x="31435" y="1014"/>
                    <a:pt x="31607" y="828"/>
                    <a:pt x="31607" y="600"/>
                  </a:cubicBezTo>
                  <a:cubicBezTo>
                    <a:pt x="31607" y="415"/>
                    <a:pt x="31435" y="243"/>
                    <a:pt x="31193" y="243"/>
                  </a:cubicBezTo>
                  <a:cubicBezTo>
                    <a:pt x="31079" y="243"/>
                    <a:pt x="30893" y="358"/>
                    <a:pt x="30836" y="472"/>
                  </a:cubicBezTo>
                  <a:lnTo>
                    <a:pt x="20253" y="472"/>
                  </a:lnTo>
                  <a:lnTo>
                    <a:pt x="15803" y="4936"/>
                  </a:lnTo>
                  <a:lnTo>
                    <a:pt x="13307" y="4936"/>
                  </a:lnTo>
                  <a:lnTo>
                    <a:pt x="1330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5" name="Google Shape;285;p11"/>
            <p:cNvSpPr/>
            <p:nvPr/>
          </p:nvSpPr>
          <p:spPr>
            <a:xfrm rot="-5400000">
              <a:off x="7374298" y="3624573"/>
              <a:ext cx="1144680" cy="217183"/>
            </a:xfrm>
            <a:custGeom>
              <a:avLst/>
              <a:gdLst/>
              <a:ahLst/>
              <a:cxnLst/>
              <a:rect l="l" t="t" r="r" b="b"/>
              <a:pathLst>
                <a:path w="26316" h="4993" extrusionOk="0">
                  <a:moveTo>
                    <a:pt x="25901" y="0"/>
                  </a:moveTo>
                  <a:cubicBezTo>
                    <a:pt x="25730" y="0"/>
                    <a:pt x="25602" y="114"/>
                    <a:pt x="25545" y="228"/>
                  </a:cubicBezTo>
                  <a:lnTo>
                    <a:pt x="20253" y="228"/>
                  </a:lnTo>
                  <a:lnTo>
                    <a:pt x="15689" y="4750"/>
                  </a:lnTo>
                  <a:lnTo>
                    <a:pt x="14491" y="4750"/>
                  </a:lnTo>
                  <a:lnTo>
                    <a:pt x="14491" y="171"/>
                  </a:lnTo>
                  <a:lnTo>
                    <a:pt x="0" y="171"/>
                  </a:lnTo>
                  <a:lnTo>
                    <a:pt x="0" y="414"/>
                  </a:lnTo>
                  <a:lnTo>
                    <a:pt x="14263" y="414"/>
                  </a:lnTo>
                  <a:lnTo>
                    <a:pt x="14263" y="4992"/>
                  </a:lnTo>
                  <a:lnTo>
                    <a:pt x="15803" y="4992"/>
                  </a:lnTo>
                  <a:lnTo>
                    <a:pt x="20325" y="471"/>
                  </a:lnTo>
                  <a:lnTo>
                    <a:pt x="25545" y="471"/>
                  </a:lnTo>
                  <a:cubicBezTo>
                    <a:pt x="25602" y="642"/>
                    <a:pt x="25787" y="713"/>
                    <a:pt x="25901" y="713"/>
                  </a:cubicBezTo>
                  <a:cubicBezTo>
                    <a:pt x="26144" y="713"/>
                    <a:pt x="26315" y="585"/>
                    <a:pt x="26315" y="357"/>
                  </a:cubicBezTo>
                  <a:cubicBezTo>
                    <a:pt x="26315" y="171"/>
                    <a:pt x="26144" y="0"/>
                    <a:pt x="25901"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6" name="Google Shape;286;p11"/>
            <p:cNvSpPr/>
            <p:nvPr/>
          </p:nvSpPr>
          <p:spPr>
            <a:xfrm rot="-5400000">
              <a:off x="7256398" y="3576791"/>
              <a:ext cx="1253250" cy="204177"/>
            </a:xfrm>
            <a:custGeom>
              <a:avLst/>
              <a:gdLst/>
              <a:ahLst/>
              <a:cxnLst/>
              <a:rect l="l" t="t" r="r" b="b"/>
              <a:pathLst>
                <a:path w="28812" h="4694" extrusionOk="0">
                  <a:moveTo>
                    <a:pt x="28397" y="1"/>
                  </a:moveTo>
                  <a:cubicBezTo>
                    <a:pt x="28283" y="1"/>
                    <a:pt x="28098" y="115"/>
                    <a:pt x="28041" y="243"/>
                  </a:cubicBezTo>
                  <a:lnTo>
                    <a:pt x="19540" y="243"/>
                  </a:lnTo>
                  <a:lnTo>
                    <a:pt x="15618" y="4166"/>
                  </a:lnTo>
                  <a:lnTo>
                    <a:pt x="15618" y="172"/>
                  </a:lnTo>
                  <a:lnTo>
                    <a:pt x="0" y="172"/>
                  </a:lnTo>
                  <a:lnTo>
                    <a:pt x="0" y="415"/>
                  </a:lnTo>
                  <a:lnTo>
                    <a:pt x="15390" y="415"/>
                  </a:lnTo>
                  <a:lnTo>
                    <a:pt x="15390" y="4693"/>
                  </a:lnTo>
                  <a:lnTo>
                    <a:pt x="19669" y="472"/>
                  </a:lnTo>
                  <a:lnTo>
                    <a:pt x="28041" y="472"/>
                  </a:lnTo>
                  <a:cubicBezTo>
                    <a:pt x="28098" y="657"/>
                    <a:pt x="28226" y="771"/>
                    <a:pt x="28397" y="771"/>
                  </a:cubicBezTo>
                  <a:cubicBezTo>
                    <a:pt x="28640" y="771"/>
                    <a:pt x="28811" y="600"/>
                    <a:pt x="28811" y="357"/>
                  </a:cubicBezTo>
                  <a:cubicBezTo>
                    <a:pt x="28811" y="172"/>
                    <a:pt x="28640" y="1"/>
                    <a:pt x="2839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87" name="Google Shape;287;p11"/>
          <p:cNvGrpSpPr/>
          <p:nvPr/>
        </p:nvGrpSpPr>
        <p:grpSpPr>
          <a:xfrm>
            <a:off x="6892928" y="4561863"/>
            <a:ext cx="1057415" cy="3798667"/>
            <a:chOff x="8623429" y="2586962"/>
            <a:chExt cx="478381" cy="1718543"/>
          </a:xfrm>
        </p:grpSpPr>
        <p:sp>
          <p:nvSpPr>
            <p:cNvPr id="288" name="Google Shape;288;p11"/>
            <p:cNvSpPr/>
            <p:nvPr/>
          </p:nvSpPr>
          <p:spPr>
            <a:xfrm rot="-5400000">
              <a:off x="8267028" y="3481249"/>
              <a:ext cx="1527458" cy="121054"/>
            </a:xfrm>
            <a:custGeom>
              <a:avLst/>
              <a:gdLst/>
              <a:ahLst/>
              <a:cxnLst/>
              <a:rect l="l" t="t" r="r" b="b"/>
              <a:pathLst>
                <a:path w="35116" h="2783" extrusionOk="0">
                  <a:moveTo>
                    <a:pt x="18185" y="1"/>
                  </a:moveTo>
                  <a:lnTo>
                    <a:pt x="15917" y="2254"/>
                  </a:lnTo>
                  <a:lnTo>
                    <a:pt x="0" y="2254"/>
                  </a:lnTo>
                  <a:lnTo>
                    <a:pt x="0" y="2497"/>
                  </a:lnTo>
                  <a:lnTo>
                    <a:pt x="16046" y="2497"/>
                  </a:lnTo>
                  <a:lnTo>
                    <a:pt x="18299" y="229"/>
                  </a:lnTo>
                  <a:lnTo>
                    <a:pt x="22878" y="229"/>
                  </a:lnTo>
                  <a:lnTo>
                    <a:pt x="25131" y="2497"/>
                  </a:lnTo>
                  <a:lnTo>
                    <a:pt x="34402" y="2497"/>
                  </a:lnTo>
                  <a:cubicBezTo>
                    <a:pt x="34459" y="2668"/>
                    <a:pt x="34588" y="2782"/>
                    <a:pt x="34759" y="2782"/>
                  </a:cubicBezTo>
                  <a:cubicBezTo>
                    <a:pt x="35001" y="2782"/>
                    <a:pt x="35115" y="2611"/>
                    <a:pt x="35115" y="2368"/>
                  </a:cubicBezTo>
                  <a:cubicBezTo>
                    <a:pt x="35115" y="2197"/>
                    <a:pt x="35001" y="2012"/>
                    <a:pt x="34759" y="2012"/>
                  </a:cubicBezTo>
                  <a:cubicBezTo>
                    <a:pt x="34588" y="2012"/>
                    <a:pt x="34459" y="2140"/>
                    <a:pt x="34402" y="2254"/>
                  </a:cubicBezTo>
                  <a:lnTo>
                    <a:pt x="25245" y="2254"/>
                  </a:lnTo>
                  <a:lnTo>
                    <a:pt x="22935"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9" name="Google Shape;289;p11"/>
            <p:cNvSpPr/>
            <p:nvPr/>
          </p:nvSpPr>
          <p:spPr>
            <a:xfrm rot="-5400000">
              <a:off x="8122184" y="3470418"/>
              <a:ext cx="1506971" cy="163203"/>
            </a:xfrm>
            <a:custGeom>
              <a:avLst/>
              <a:gdLst/>
              <a:ahLst/>
              <a:cxnLst/>
              <a:rect l="l" t="t" r="r" b="b"/>
              <a:pathLst>
                <a:path w="34645" h="3752" extrusionOk="0">
                  <a:moveTo>
                    <a:pt x="14135" y="0"/>
                  </a:moveTo>
                  <a:lnTo>
                    <a:pt x="14135" y="3509"/>
                  </a:lnTo>
                  <a:lnTo>
                    <a:pt x="0" y="3509"/>
                  </a:lnTo>
                  <a:lnTo>
                    <a:pt x="0" y="3751"/>
                  </a:lnTo>
                  <a:lnTo>
                    <a:pt x="14377" y="3751"/>
                  </a:lnTo>
                  <a:lnTo>
                    <a:pt x="14377" y="243"/>
                  </a:lnTo>
                  <a:lnTo>
                    <a:pt x="24832" y="243"/>
                  </a:lnTo>
                  <a:lnTo>
                    <a:pt x="27684" y="3095"/>
                  </a:lnTo>
                  <a:lnTo>
                    <a:pt x="33874" y="3095"/>
                  </a:lnTo>
                  <a:cubicBezTo>
                    <a:pt x="33931" y="3209"/>
                    <a:pt x="34103" y="3338"/>
                    <a:pt x="34231" y="3338"/>
                  </a:cubicBezTo>
                  <a:cubicBezTo>
                    <a:pt x="34459" y="3338"/>
                    <a:pt x="34645" y="3152"/>
                    <a:pt x="34645" y="2910"/>
                  </a:cubicBezTo>
                  <a:cubicBezTo>
                    <a:pt x="34645" y="2739"/>
                    <a:pt x="34459" y="2553"/>
                    <a:pt x="34231" y="2553"/>
                  </a:cubicBezTo>
                  <a:cubicBezTo>
                    <a:pt x="34046" y="2553"/>
                    <a:pt x="33931" y="2682"/>
                    <a:pt x="33874" y="2853"/>
                  </a:cubicBezTo>
                  <a:lnTo>
                    <a:pt x="27741" y="2853"/>
                  </a:lnTo>
                  <a:lnTo>
                    <a:pt x="24960"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 name="Google Shape;290;p11"/>
            <p:cNvSpPr/>
            <p:nvPr/>
          </p:nvSpPr>
          <p:spPr>
            <a:xfrm rot="-5400000">
              <a:off x="8039648" y="3426986"/>
              <a:ext cx="1578959" cy="178079"/>
            </a:xfrm>
            <a:custGeom>
              <a:avLst/>
              <a:gdLst/>
              <a:ahLst/>
              <a:cxnLst/>
              <a:rect l="l" t="t" r="r" b="b"/>
              <a:pathLst>
                <a:path w="36300" h="4094" extrusionOk="0">
                  <a:moveTo>
                    <a:pt x="13193" y="0"/>
                  </a:moveTo>
                  <a:lnTo>
                    <a:pt x="13193" y="3866"/>
                  </a:lnTo>
                  <a:lnTo>
                    <a:pt x="0" y="3866"/>
                  </a:lnTo>
                  <a:lnTo>
                    <a:pt x="0" y="4094"/>
                  </a:lnTo>
                  <a:lnTo>
                    <a:pt x="13421" y="4094"/>
                  </a:lnTo>
                  <a:lnTo>
                    <a:pt x="13421" y="228"/>
                  </a:lnTo>
                  <a:lnTo>
                    <a:pt x="25488" y="228"/>
                  </a:lnTo>
                  <a:lnTo>
                    <a:pt x="28397" y="3152"/>
                  </a:lnTo>
                  <a:lnTo>
                    <a:pt x="35586" y="3152"/>
                  </a:lnTo>
                  <a:cubicBezTo>
                    <a:pt x="35657" y="3266"/>
                    <a:pt x="35771" y="3381"/>
                    <a:pt x="35942" y="3381"/>
                  </a:cubicBezTo>
                  <a:cubicBezTo>
                    <a:pt x="36185" y="3381"/>
                    <a:pt x="36299" y="3266"/>
                    <a:pt x="36299" y="3024"/>
                  </a:cubicBezTo>
                  <a:cubicBezTo>
                    <a:pt x="36299" y="2853"/>
                    <a:pt x="36185" y="2667"/>
                    <a:pt x="35942" y="2667"/>
                  </a:cubicBezTo>
                  <a:cubicBezTo>
                    <a:pt x="35771" y="2667"/>
                    <a:pt x="35657" y="2724"/>
                    <a:pt x="35586" y="2910"/>
                  </a:cubicBezTo>
                  <a:lnTo>
                    <a:pt x="28454" y="2910"/>
                  </a:lnTo>
                  <a:lnTo>
                    <a:pt x="25602"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 name="Google Shape;291;p11"/>
            <p:cNvSpPr/>
            <p:nvPr/>
          </p:nvSpPr>
          <p:spPr>
            <a:xfrm rot="-5400000">
              <a:off x="8073163" y="3501432"/>
              <a:ext cx="1413930" cy="194216"/>
            </a:xfrm>
            <a:custGeom>
              <a:avLst/>
              <a:gdLst/>
              <a:ahLst/>
              <a:cxnLst/>
              <a:rect l="l" t="t" r="r" b="b"/>
              <a:pathLst>
                <a:path w="32506" h="4465" extrusionOk="0">
                  <a:moveTo>
                    <a:pt x="12238" y="0"/>
                  </a:moveTo>
                  <a:lnTo>
                    <a:pt x="12238" y="4222"/>
                  </a:lnTo>
                  <a:lnTo>
                    <a:pt x="0" y="4222"/>
                  </a:lnTo>
                  <a:lnTo>
                    <a:pt x="0" y="4464"/>
                  </a:lnTo>
                  <a:lnTo>
                    <a:pt x="12480" y="4464"/>
                  </a:lnTo>
                  <a:lnTo>
                    <a:pt x="12480" y="243"/>
                  </a:lnTo>
                  <a:lnTo>
                    <a:pt x="26258" y="243"/>
                  </a:lnTo>
                  <a:lnTo>
                    <a:pt x="29353" y="3323"/>
                  </a:lnTo>
                  <a:lnTo>
                    <a:pt x="31792" y="3323"/>
                  </a:lnTo>
                  <a:cubicBezTo>
                    <a:pt x="31849" y="3452"/>
                    <a:pt x="31963" y="3566"/>
                    <a:pt x="32149" y="3566"/>
                  </a:cubicBezTo>
                  <a:cubicBezTo>
                    <a:pt x="32377" y="3566"/>
                    <a:pt x="32505" y="3395"/>
                    <a:pt x="32505" y="3209"/>
                  </a:cubicBezTo>
                  <a:cubicBezTo>
                    <a:pt x="32505" y="2967"/>
                    <a:pt x="32377" y="2796"/>
                    <a:pt x="32149" y="2796"/>
                  </a:cubicBezTo>
                  <a:cubicBezTo>
                    <a:pt x="31963" y="2796"/>
                    <a:pt x="31849" y="2910"/>
                    <a:pt x="31792" y="3095"/>
                  </a:cubicBezTo>
                  <a:lnTo>
                    <a:pt x="29467" y="3095"/>
                  </a:lnTo>
                  <a:lnTo>
                    <a:pt x="26386"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11"/>
            <p:cNvSpPr/>
            <p:nvPr/>
          </p:nvSpPr>
          <p:spPr>
            <a:xfrm rot="-5400000">
              <a:off x="8472362" y="4017291"/>
              <a:ext cx="439281" cy="137148"/>
            </a:xfrm>
            <a:custGeom>
              <a:avLst/>
              <a:gdLst/>
              <a:ahLst/>
              <a:cxnLst/>
              <a:rect l="l" t="t" r="r" b="b"/>
              <a:pathLst>
                <a:path w="10099" h="3153" extrusionOk="0">
                  <a:moveTo>
                    <a:pt x="9742" y="1"/>
                  </a:moveTo>
                  <a:cubicBezTo>
                    <a:pt x="9499" y="1"/>
                    <a:pt x="9328" y="186"/>
                    <a:pt x="9328" y="357"/>
                  </a:cubicBezTo>
                  <a:cubicBezTo>
                    <a:pt x="9328" y="543"/>
                    <a:pt x="9442" y="714"/>
                    <a:pt x="9628" y="714"/>
                  </a:cubicBezTo>
                  <a:lnTo>
                    <a:pt x="9628" y="2910"/>
                  </a:lnTo>
                  <a:lnTo>
                    <a:pt x="0" y="2910"/>
                  </a:lnTo>
                  <a:lnTo>
                    <a:pt x="0" y="3153"/>
                  </a:lnTo>
                  <a:lnTo>
                    <a:pt x="9856" y="3153"/>
                  </a:lnTo>
                  <a:lnTo>
                    <a:pt x="9856" y="714"/>
                  </a:lnTo>
                  <a:cubicBezTo>
                    <a:pt x="9984" y="714"/>
                    <a:pt x="10098" y="543"/>
                    <a:pt x="10098" y="357"/>
                  </a:cubicBezTo>
                  <a:cubicBezTo>
                    <a:pt x="10098" y="186"/>
                    <a:pt x="9913" y="1"/>
                    <a:pt x="974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11"/>
            <p:cNvSpPr/>
            <p:nvPr/>
          </p:nvSpPr>
          <p:spPr>
            <a:xfrm rot="-5400000">
              <a:off x="8472688" y="3978513"/>
              <a:ext cx="477733" cy="176252"/>
            </a:xfrm>
            <a:custGeom>
              <a:avLst/>
              <a:gdLst/>
              <a:ahLst/>
              <a:cxnLst/>
              <a:rect l="l" t="t" r="r" b="b"/>
              <a:pathLst>
                <a:path w="10983" h="4052" extrusionOk="0">
                  <a:moveTo>
                    <a:pt x="10569" y="1"/>
                  </a:moveTo>
                  <a:cubicBezTo>
                    <a:pt x="10398" y="1"/>
                    <a:pt x="10212" y="186"/>
                    <a:pt x="10212" y="357"/>
                  </a:cubicBezTo>
                  <a:cubicBezTo>
                    <a:pt x="10212" y="543"/>
                    <a:pt x="10341" y="714"/>
                    <a:pt x="10455" y="714"/>
                  </a:cubicBezTo>
                  <a:lnTo>
                    <a:pt x="10455" y="3809"/>
                  </a:lnTo>
                  <a:lnTo>
                    <a:pt x="0" y="3809"/>
                  </a:lnTo>
                  <a:lnTo>
                    <a:pt x="0" y="4052"/>
                  </a:lnTo>
                  <a:lnTo>
                    <a:pt x="10697" y="4052"/>
                  </a:lnTo>
                  <a:lnTo>
                    <a:pt x="10697" y="714"/>
                  </a:lnTo>
                  <a:cubicBezTo>
                    <a:pt x="10868" y="714"/>
                    <a:pt x="10983" y="543"/>
                    <a:pt x="10983" y="357"/>
                  </a:cubicBezTo>
                  <a:cubicBezTo>
                    <a:pt x="10983" y="186"/>
                    <a:pt x="10811" y="1"/>
                    <a:pt x="1056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 name="Google Shape;294;p11"/>
            <p:cNvSpPr/>
            <p:nvPr/>
          </p:nvSpPr>
          <p:spPr>
            <a:xfrm rot="-5400000">
              <a:off x="8182970" y="3430727"/>
              <a:ext cx="1620499" cy="129057"/>
            </a:xfrm>
            <a:custGeom>
              <a:avLst/>
              <a:gdLst/>
              <a:ahLst/>
              <a:cxnLst/>
              <a:rect l="l" t="t" r="r" b="b"/>
              <a:pathLst>
                <a:path w="37255" h="2967" extrusionOk="0">
                  <a:moveTo>
                    <a:pt x="17700" y="0"/>
                  </a:moveTo>
                  <a:lnTo>
                    <a:pt x="15261" y="2382"/>
                  </a:lnTo>
                  <a:lnTo>
                    <a:pt x="0" y="2382"/>
                  </a:lnTo>
                  <a:lnTo>
                    <a:pt x="0" y="2610"/>
                  </a:lnTo>
                  <a:lnTo>
                    <a:pt x="15390" y="2610"/>
                  </a:lnTo>
                  <a:lnTo>
                    <a:pt x="17829" y="243"/>
                  </a:lnTo>
                  <a:lnTo>
                    <a:pt x="23462" y="243"/>
                  </a:lnTo>
                  <a:lnTo>
                    <a:pt x="26030" y="2739"/>
                  </a:lnTo>
                  <a:lnTo>
                    <a:pt x="36484" y="2739"/>
                  </a:lnTo>
                  <a:cubicBezTo>
                    <a:pt x="36542" y="2910"/>
                    <a:pt x="36727" y="2967"/>
                    <a:pt x="36841" y="2967"/>
                  </a:cubicBezTo>
                  <a:cubicBezTo>
                    <a:pt x="37084" y="2967"/>
                    <a:pt x="37255" y="2853"/>
                    <a:pt x="37255" y="2610"/>
                  </a:cubicBezTo>
                  <a:cubicBezTo>
                    <a:pt x="37255" y="2382"/>
                    <a:pt x="37084" y="2254"/>
                    <a:pt x="36841" y="2254"/>
                  </a:cubicBezTo>
                  <a:cubicBezTo>
                    <a:pt x="36727" y="2254"/>
                    <a:pt x="36542" y="2311"/>
                    <a:pt x="36484" y="2496"/>
                  </a:cubicBezTo>
                  <a:lnTo>
                    <a:pt x="26087" y="2496"/>
                  </a:lnTo>
                  <a:lnTo>
                    <a:pt x="23591"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11"/>
            <p:cNvSpPr/>
            <p:nvPr/>
          </p:nvSpPr>
          <p:spPr>
            <a:xfrm rot="-5400000">
              <a:off x="8089908" y="3371157"/>
              <a:ext cx="1718543" cy="150153"/>
            </a:xfrm>
            <a:custGeom>
              <a:avLst/>
              <a:gdLst/>
              <a:ahLst/>
              <a:cxnLst/>
              <a:rect l="l" t="t" r="r" b="b"/>
              <a:pathLst>
                <a:path w="39509" h="3452" extrusionOk="0">
                  <a:moveTo>
                    <a:pt x="17344" y="0"/>
                  </a:moveTo>
                  <a:lnTo>
                    <a:pt x="14620" y="2681"/>
                  </a:lnTo>
                  <a:lnTo>
                    <a:pt x="0" y="2681"/>
                  </a:lnTo>
                  <a:lnTo>
                    <a:pt x="0" y="2924"/>
                  </a:lnTo>
                  <a:lnTo>
                    <a:pt x="14734" y="2924"/>
                  </a:lnTo>
                  <a:lnTo>
                    <a:pt x="17401" y="243"/>
                  </a:lnTo>
                  <a:lnTo>
                    <a:pt x="24062" y="243"/>
                  </a:lnTo>
                  <a:lnTo>
                    <a:pt x="27028" y="3152"/>
                  </a:lnTo>
                  <a:lnTo>
                    <a:pt x="38738" y="3152"/>
                  </a:lnTo>
                  <a:cubicBezTo>
                    <a:pt x="38795" y="3338"/>
                    <a:pt x="38980" y="3452"/>
                    <a:pt x="39095" y="3452"/>
                  </a:cubicBezTo>
                  <a:cubicBezTo>
                    <a:pt x="39337" y="3452"/>
                    <a:pt x="39508" y="3281"/>
                    <a:pt x="39508" y="3038"/>
                  </a:cubicBezTo>
                  <a:cubicBezTo>
                    <a:pt x="39508" y="2853"/>
                    <a:pt x="39337" y="2681"/>
                    <a:pt x="39095" y="2681"/>
                  </a:cubicBezTo>
                  <a:cubicBezTo>
                    <a:pt x="38980" y="2681"/>
                    <a:pt x="38795" y="2796"/>
                    <a:pt x="38738" y="2924"/>
                  </a:cubicBezTo>
                  <a:lnTo>
                    <a:pt x="27157" y="2924"/>
                  </a:lnTo>
                  <a:lnTo>
                    <a:pt x="24176"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 name="Google Shape;296;p11"/>
            <p:cNvSpPr/>
            <p:nvPr/>
          </p:nvSpPr>
          <p:spPr>
            <a:xfrm rot="-5400000">
              <a:off x="8069444" y="3539297"/>
              <a:ext cx="1330763" cy="201654"/>
            </a:xfrm>
            <a:custGeom>
              <a:avLst/>
              <a:gdLst/>
              <a:ahLst/>
              <a:cxnLst/>
              <a:rect l="l" t="t" r="r" b="b"/>
              <a:pathLst>
                <a:path w="30594" h="4636" extrusionOk="0">
                  <a:moveTo>
                    <a:pt x="11282" y="0"/>
                  </a:moveTo>
                  <a:lnTo>
                    <a:pt x="11282" y="4393"/>
                  </a:lnTo>
                  <a:lnTo>
                    <a:pt x="0" y="4393"/>
                  </a:lnTo>
                  <a:lnTo>
                    <a:pt x="0" y="4636"/>
                  </a:lnTo>
                  <a:lnTo>
                    <a:pt x="11524" y="4636"/>
                  </a:lnTo>
                  <a:lnTo>
                    <a:pt x="11524" y="243"/>
                  </a:lnTo>
                  <a:lnTo>
                    <a:pt x="26914" y="243"/>
                  </a:lnTo>
                  <a:lnTo>
                    <a:pt x="29881" y="3152"/>
                  </a:lnTo>
                  <a:cubicBezTo>
                    <a:pt x="29824" y="3209"/>
                    <a:pt x="29824" y="3267"/>
                    <a:pt x="29824" y="3324"/>
                  </a:cubicBezTo>
                  <a:cubicBezTo>
                    <a:pt x="29824" y="3566"/>
                    <a:pt x="30009" y="3737"/>
                    <a:pt x="30180" y="3737"/>
                  </a:cubicBezTo>
                  <a:cubicBezTo>
                    <a:pt x="30423" y="3737"/>
                    <a:pt x="30594" y="3566"/>
                    <a:pt x="30594" y="3324"/>
                  </a:cubicBezTo>
                  <a:cubicBezTo>
                    <a:pt x="30594" y="3152"/>
                    <a:pt x="30423" y="2967"/>
                    <a:pt x="30180" y="2967"/>
                  </a:cubicBezTo>
                  <a:cubicBezTo>
                    <a:pt x="30123" y="2967"/>
                    <a:pt x="30123" y="2967"/>
                    <a:pt x="30066" y="3024"/>
                  </a:cubicBezTo>
                  <a:lnTo>
                    <a:pt x="2702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 name="Google Shape;297;p11"/>
            <p:cNvSpPr/>
            <p:nvPr/>
          </p:nvSpPr>
          <p:spPr>
            <a:xfrm rot="-5400000">
              <a:off x="8940152" y="3389472"/>
              <a:ext cx="230232" cy="93085"/>
            </a:xfrm>
            <a:custGeom>
              <a:avLst/>
              <a:gdLst/>
              <a:ahLst/>
              <a:cxnLst/>
              <a:rect l="l" t="t" r="r" b="b"/>
              <a:pathLst>
                <a:path w="5293" h="2140" extrusionOk="0">
                  <a:moveTo>
                    <a:pt x="4879" y="0"/>
                  </a:moveTo>
                  <a:cubicBezTo>
                    <a:pt x="4765" y="0"/>
                    <a:pt x="4579" y="114"/>
                    <a:pt x="4522" y="243"/>
                  </a:cubicBezTo>
                  <a:lnTo>
                    <a:pt x="1912" y="243"/>
                  </a:lnTo>
                  <a:lnTo>
                    <a:pt x="1" y="2140"/>
                  </a:lnTo>
                  <a:lnTo>
                    <a:pt x="357" y="2140"/>
                  </a:lnTo>
                  <a:lnTo>
                    <a:pt x="2026" y="471"/>
                  </a:lnTo>
                  <a:lnTo>
                    <a:pt x="4522" y="471"/>
                  </a:lnTo>
                  <a:cubicBezTo>
                    <a:pt x="4579" y="656"/>
                    <a:pt x="4765" y="770"/>
                    <a:pt x="4879" y="770"/>
                  </a:cubicBezTo>
                  <a:cubicBezTo>
                    <a:pt x="5121" y="770"/>
                    <a:pt x="5292" y="599"/>
                    <a:pt x="5292" y="357"/>
                  </a:cubicBezTo>
                  <a:cubicBezTo>
                    <a:pt x="5292" y="186"/>
                    <a:pt x="5121" y="0"/>
                    <a:pt x="487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11"/>
            <p:cNvSpPr/>
            <p:nvPr/>
          </p:nvSpPr>
          <p:spPr>
            <a:xfrm rot="-5400000">
              <a:off x="8976450" y="3345735"/>
              <a:ext cx="196696" cy="54024"/>
            </a:xfrm>
            <a:custGeom>
              <a:avLst/>
              <a:gdLst/>
              <a:ahLst/>
              <a:cxnLst/>
              <a:rect l="l" t="t" r="r" b="b"/>
              <a:pathLst>
                <a:path w="4522" h="1242" extrusionOk="0">
                  <a:moveTo>
                    <a:pt x="4165" y="1"/>
                  </a:moveTo>
                  <a:cubicBezTo>
                    <a:pt x="3994" y="1"/>
                    <a:pt x="3866" y="115"/>
                    <a:pt x="3809" y="229"/>
                  </a:cubicBezTo>
                  <a:lnTo>
                    <a:pt x="1013" y="229"/>
                  </a:lnTo>
                  <a:lnTo>
                    <a:pt x="1" y="1242"/>
                  </a:lnTo>
                  <a:lnTo>
                    <a:pt x="357" y="1242"/>
                  </a:lnTo>
                  <a:lnTo>
                    <a:pt x="1142" y="471"/>
                  </a:lnTo>
                  <a:lnTo>
                    <a:pt x="3809" y="471"/>
                  </a:lnTo>
                  <a:cubicBezTo>
                    <a:pt x="3866" y="642"/>
                    <a:pt x="3994" y="771"/>
                    <a:pt x="4165" y="771"/>
                  </a:cubicBezTo>
                  <a:cubicBezTo>
                    <a:pt x="4351" y="771"/>
                    <a:pt x="4522" y="585"/>
                    <a:pt x="4522" y="357"/>
                  </a:cubicBezTo>
                  <a:cubicBezTo>
                    <a:pt x="4522" y="172"/>
                    <a:pt x="4351" y="1"/>
                    <a:pt x="4165"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99" name="Google Shape;299;p11"/>
          <p:cNvGrpSpPr/>
          <p:nvPr/>
        </p:nvGrpSpPr>
        <p:grpSpPr>
          <a:xfrm>
            <a:off x="8007001" y="4543989"/>
            <a:ext cx="1028575" cy="3816543"/>
            <a:chOff x="4128096" y="2589445"/>
            <a:chExt cx="465334" cy="1726630"/>
          </a:xfrm>
        </p:grpSpPr>
        <p:sp>
          <p:nvSpPr>
            <p:cNvPr id="300" name="Google Shape;300;p11"/>
            <p:cNvSpPr/>
            <p:nvPr/>
          </p:nvSpPr>
          <p:spPr>
            <a:xfrm rot="-5400000">
              <a:off x="4350516" y="3592343"/>
              <a:ext cx="447328" cy="38495"/>
            </a:xfrm>
            <a:custGeom>
              <a:avLst/>
              <a:gdLst/>
              <a:ahLst/>
              <a:cxnLst/>
              <a:rect l="l" t="t" r="r" b="b"/>
              <a:pathLst>
                <a:path w="10284" h="885" extrusionOk="0">
                  <a:moveTo>
                    <a:pt x="9927" y="0"/>
                  </a:moveTo>
                  <a:cubicBezTo>
                    <a:pt x="9742" y="0"/>
                    <a:pt x="9628" y="114"/>
                    <a:pt x="9571" y="242"/>
                  </a:cubicBezTo>
                  <a:lnTo>
                    <a:pt x="0" y="242"/>
                  </a:lnTo>
                  <a:lnTo>
                    <a:pt x="0" y="884"/>
                  </a:lnTo>
                  <a:lnTo>
                    <a:pt x="243" y="884"/>
                  </a:lnTo>
                  <a:lnTo>
                    <a:pt x="243" y="471"/>
                  </a:lnTo>
                  <a:lnTo>
                    <a:pt x="9571" y="471"/>
                  </a:lnTo>
                  <a:cubicBezTo>
                    <a:pt x="9628" y="656"/>
                    <a:pt x="9742" y="770"/>
                    <a:pt x="9927" y="770"/>
                  </a:cubicBezTo>
                  <a:cubicBezTo>
                    <a:pt x="10155" y="770"/>
                    <a:pt x="10284" y="599"/>
                    <a:pt x="10284" y="357"/>
                  </a:cubicBezTo>
                  <a:cubicBezTo>
                    <a:pt x="10284" y="171"/>
                    <a:pt x="10155" y="0"/>
                    <a:pt x="9927"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 name="Google Shape;301;p11"/>
            <p:cNvSpPr/>
            <p:nvPr/>
          </p:nvSpPr>
          <p:spPr>
            <a:xfrm rot="-5400000">
              <a:off x="4258650" y="2857151"/>
              <a:ext cx="602484" cy="67073"/>
            </a:xfrm>
            <a:custGeom>
              <a:avLst/>
              <a:gdLst/>
              <a:ahLst/>
              <a:cxnLst/>
              <a:rect l="l" t="t" r="r" b="b"/>
              <a:pathLst>
                <a:path w="13851" h="1542" extrusionOk="0">
                  <a:moveTo>
                    <a:pt x="13494" y="1"/>
                  </a:moveTo>
                  <a:cubicBezTo>
                    <a:pt x="13322" y="1"/>
                    <a:pt x="13137" y="58"/>
                    <a:pt x="13137" y="243"/>
                  </a:cubicBezTo>
                  <a:lnTo>
                    <a:pt x="1" y="243"/>
                  </a:lnTo>
                  <a:lnTo>
                    <a:pt x="1" y="1541"/>
                  </a:lnTo>
                  <a:lnTo>
                    <a:pt x="243" y="1541"/>
                  </a:lnTo>
                  <a:lnTo>
                    <a:pt x="243" y="472"/>
                  </a:lnTo>
                  <a:lnTo>
                    <a:pt x="13137" y="472"/>
                  </a:lnTo>
                  <a:cubicBezTo>
                    <a:pt x="13137" y="600"/>
                    <a:pt x="13322" y="714"/>
                    <a:pt x="13494" y="714"/>
                  </a:cubicBezTo>
                  <a:cubicBezTo>
                    <a:pt x="13679" y="714"/>
                    <a:pt x="13850" y="543"/>
                    <a:pt x="13850" y="357"/>
                  </a:cubicBezTo>
                  <a:cubicBezTo>
                    <a:pt x="13850" y="115"/>
                    <a:pt x="13679" y="1"/>
                    <a:pt x="1349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 name="Google Shape;302;p11"/>
            <p:cNvSpPr/>
            <p:nvPr/>
          </p:nvSpPr>
          <p:spPr>
            <a:xfrm rot="-5400000">
              <a:off x="4342753" y="2990231"/>
              <a:ext cx="395827" cy="105525"/>
            </a:xfrm>
            <a:custGeom>
              <a:avLst/>
              <a:gdLst/>
              <a:ahLst/>
              <a:cxnLst/>
              <a:rect l="l" t="t" r="r" b="b"/>
              <a:pathLst>
                <a:path w="9100" h="2426" extrusionOk="0">
                  <a:moveTo>
                    <a:pt x="8686" y="1"/>
                  </a:moveTo>
                  <a:cubicBezTo>
                    <a:pt x="8558" y="1"/>
                    <a:pt x="8387" y="115"/>
                    <a:pt x="8330" y="229"/>
                  </a:cubicBezTo>
                  <a:lnTo>
                    <a:pt x="0" y="229"/>
                  </a:lnTo>
                  <a:lnTo>
                    <a:pt x="0" y="2425"/>
                  </a:lnTo>
                  <a:lnTo>
                    <a:pt x="243" y="2425"/>
                  </a:lnTo>
                  <a:lnTo>
                    <a:pt x="243" y="471"/>
                  </a:lnTo>
                  <a:lnTo>
                    <a:pt x="8330" y="471"/>
                  </a:lnTo>
                  <a:cubicBezTo>
                    <a:pt x="8387" y="642"/>
                    <a:pt x="8558" y="771"/>
                    <a:pt x="8686" y="771"/>
                  </a:cubicBezTo>
                  <a:cubicBezTo>
                    <a:pt x="8914" y="771"/>
                    <a:pt x="9100" y="585"/>
                    <a:pt x="9100" y="357"/>
                  </a:cubicBezTo>
                  <a:cubicBezTo>
                    <a:pt x="9100" y="172"/>
                    <a:pt x="8914" y="1"/>
                    <a:pt x="8686"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11"/>
            <p:cNvSpPr/>
            <p:nvPr/>
          </p:nvSpPr>
          <p:spPr>
            <a:xfrm rot="-5400000">
              <a:off x="4236967" y="2935946"/>
              <a:ext cx="565859" cy="147065"/>
            </a:xfrm>
            <a:custGeom>
              <a:avLst/>
              <a:gdLst/>
              <a:ahLst/>
              <a:cxnLst/>
              <a:rect l="l" t="t" r="r" b="b"/>
              <a:pathLst>
                <a:path w="13009" h="3381" extrusionOk="0">
                  <a:moveTo>
                    <a:pt x="12594" y="0"/>
                  </a:moveTo>
                  <a:cubicBezTo>
                    <a:pt x="12480" y="0"/>
                    <a:pt x="12295" y="114"/>
                    <a:pt x="12238" y="242"/>
                  </a:cubicBezTo>
                  <a:lnTo>
                    <a:pt x="0" y="242"/>
                  </a:lnTo>
                  <a:lnTo>
                    <a:pt x="0" y="3380"/>
                  </a:lnTo>
                  <a:lnTo>
                    <a:pt x="243" y="3380"/>
                  </a:lnTo>
                  <a:lnTo>
                    <a:pt x="243" y="471"/>
                  </a:lnTo>
                  <a:lnTo>
                    <a:pt x="12238" y="471"/>
                  </a:lnTo>
                  <a:cubicBezTo>
                    <a:pt x="12295" y="656"/>
                    <a:pt x="12480" y="770"/>
                    <a:pt x="12594" y="770"/>
                  </a:cubicBezTo>
                  <a:cubicBezTo>
                    <a:pt x="12837" y="770"/>
                    <a:pt x="13008" y="599"/>
                    <a:pt x="13008" y="357"/>
                  </a:cubicBezTo>
                  <a:cubicBezTo>
                    <a:pt x="13008" y="171"/>
                    <a:pt x="12837" y="0"/>
                    <a:pt x="12594"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 name="Google Shape;304;p11"/>
            <p:cNvSpPr/>
            <p:nvPr/>
          </p:nvSpPr>
          <p:spPr>
            <a:xfrm rot="-5400000">
              <a:off x="4284728" y="3027769"/>
              <a:ext cx="421317" cy="196087"/>
            </a:xfrm>
            <a:custGeom>
              <a:avLst/>
              <a:gdLst/>
              <a:ahLst/>
              <a:cxnLst/>
              <a:rect l="l" t="t" r="r" b="b"/>
              <a:pathLst>
                <a:path w="9686" h="4508" extrusionOk="0">
                  <a:moveTo>
                    <a:pt x="9329" y="0"/>
                  </a:moveTo>
                  <a:cubicBezTo>
                    <a:pt x="9157" y="0"/>
                    <a:pt x="8972" y="114"/>
                    <a:pt x="8972" y="300"/>
                  </a:cubicBezTo>
                  <a:lnTo>
                    <a:pt x="1" y="300"/>
                  </a:lnTo>
                  <a:lnTo>
                    <a:pt x="1" y="4507"/>
                  </a:lnTo>
                  <a:lnTo>
                    <a:pt x="243" y="4507"/>
                  </a:lnTo>
                  <a:lnTo>
                    <a:pt x="243" y="528"/>
                  </a:lnTo>
                  <a:lnTo>
                    <a:pt x="8972" y="528"/>
                  </a:lnTo>
                  <a:cubicBezTo>
                    <a:pt x="8972" y="656"/>
                    <a:pt x="9157" y="770"/>
                    <a:pt x="9329" y="770"/>
                  </a:cubicBezTo>
                  <a:cubicBezTo>
                    <a:pt x="9514" y="770"/>
                    <a:pt x="9685" y="585"/>
                    <a:pt x="9685" y="414"/>
                  </a:cubicBezTo>
                  <a:cubicBezTo>
                    <a:pt x="9685" y="171"/>
                    <a:pt x="9514" y="0"/>
                    <a:pt x="932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 name="Google Shape;305;p11"/>
            <p:cNvSpPr/>
            <p:nvPr/>
          </p:nvSpPr>
          <p:spPr>
            <a:xfrm rot="-5400000">
              <a:off x="3936988" y="3222875"/>
              <a:ext cx="1067777" cy="245108"/>
            </a:xfrm>
            <a:custGeom>
              <a:avLst/>
              <a:gdLst/>
              <a:ahLst/>
              <a:cxnLst/>
              <a:rect l="l" t="t" r="r" b="b"/>
              <a:pathLst>
                <a:path w="24548" h="5635" extrusionOk="0">
                  <a:moveTo>
                    <a:pt x="24190" y="0"/>
                  </a:moveTo>
                  <a:cubicBezTo>
                    <a:pt x="24005" y="0"/>
                    <a:pt x="23834" y="115"/>
                    <a:pt x="23834" y="229"/>
                  </a:cubicBezTo>
                  <a:lnTo>
                    <a:pt x="11525" y="229"/>
                  </a:lnTo>
                  <a:lnTo>
                    <a:pt x="11525" y="4151"/>
                  </a:lnTo>
                  <a:lnTo>
                    <a:pt x="1" y="4151"/>
                  </a:lnTo>
                  <a:lnTo>
                    <a:pt x="1" y="5634"/>
                  </a:lnTo>
                  <a:lnTo>
                    <a:pt x="243" y="5634"/>
                  </a:lnTo>
                  <a:lnTo>
                    <a:pt x="243" y="4393"/>
                  </a:lnTo>
                  <a:lnTo>
                    <a:pt x="11768" y="4393"/>
                  </a:lnTo>
                  <a:lnTo>
                    <a:pt x="11768" y="471"/>
                  </a:lnTo>
                  <a:lnTo>
                    <a:pt x="23834" y="471"/>
                  </a:lnTo>
                  <a:cubicBezTo>
                    <a:pt x="23834" y="642"/>
                    <a:pt x="24005" y="771"/>
                    <a:pt x="24190" y="771"/>
                  </a:cubicBezTo>
                  <a:cubicBezTo>
                    <a:pt x="24362" y="771"/>
                    <a:pt x="24547" y="585"/>
                    <a:pt x="24547" y="357"/>
                  </a:cubicBezTo>
                  <a:cubicBezTo>
                    <a:pt x="24547" y="172"/>
                    <a:pt x="24362" y="0"/>
                    <a:pt x="2419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6" name="Google Shape;306;p11"/>
            <p:cNvSpPr/>
            <p:nvPr/>
          </p:nvSpPr>
          <p:spPr>
            <a:xfrm rot="-5400000">
              <a:off x="3583049" y="3406216"/>
              <a:ext cx="1613105" cy="206613"/>
            </a:xfrm>
            <a:custGeom>
              <a:avLst/>
              <a:gdLst/>
              <a:ahLst/>
              <a:cxnLst/>
              <a:rect l="l" t="t" r="r" b="b"/>
              <a:pathLst>
                <a:path w="37085" h="4750" extrusionOk="0">
                  <a:moveTo>
                    <a:pt x="36670" y="0"/>
                  </a:moveTo>
                  <a:cubicBezTo>
                    <a:pt x="36542" y="0"/>
                    <a:pt x="36371" y="114"/>
                    <a:pt x="36314" y="228"/>
                  </a:cubicBezTo>
                  <a:lnTo>
                    <a:pt x="20325" y="228"/>
                  </a:lnTo>
                  <a:lnTo>
                    <a:pt x="20325" y="4507"/>
                  </a:lnTo>
                  <a:lnTo>
                    <a:pt x="1" y="4507"/>
                  </a:lnTo>
                  <a:lnTo>
                    <a:pt x="1" y="4750"/>
                  </a:lnTo>
                  <a:lnTo>
                    <a:pt x="20568" y="4750"/>
                  </a:lnTo>
                  <a:lnTo>
                    <a:pt x="20568" y="471"/>
                  </a:lnTo>
                  <a:lnTo>
                    <a:pt x="36314" y="471"/>
                  </a:lnTo>
                  <a:cubicBezTo>
                    <a:pt x="36371" y="642"/>
                    <a:pt x="36542" y="713"/>
                    <a:pt x="36670" y="713"/>
                  </a:cubicBezTo>
                  <a:cubicBezTo>
                    <a:pt x="36899" y="713"/>
                    <a:pt x="37084" y="585"/>
                    <a:pt x="37084" y="357"/>
                  </a:cubicBezTo>
                  <a:cubicBezTo>
                    <a:pt x="37084" y="171"/>
                    <a:pt x="36899" y="0"/>
                    <a:pt x="3667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7" name="Google Shape;307;p11"/>
            <p:cNvSpPr/>
            <p:nvPr/>
          </p:nvSpPr>
          <p:spPr>
            <a:xfrm rot="-5400000">
              <a:off x="3683572" y="3550758"/>
              <a:ext cx="1318409" cy="212224"/>
            </a:xfrm>
            <a:custGeom>
              <a:avLst/>
              <a:gdLst/>
              <a:ahLst/>
              <a:cxnLst/>
              <a:rect l="l" t="t" r="r" b="b"/>
              <a:pathLst>
                <a:path w="30310" h="4879" extrusionOk="0">
                  <a:moveTo>
                    <a:pt x="29896" y="0"/>
                  </a:moveTo>
                  <a:cubicBezTo>
                    <a:pt x="29767" y="0"/>
                    <a:pt x="29596" y="71"/>
                    <a:pt x="29539" y="243"/>
                  </a:cubicBezTo>
                  <a:lnTo>
                    <a:pt x="18956" y="243"/>
                  </a:lnTo>
                  <a:lnTo>
                    <a:pt x="18956" y="4636"/>
                  </a:lnTo>
                  <a:lnTo>
                    <a:pt x="1" y="4636"/>
                  </a:lnTo>
                  <a:lnTo>
                    <a:pt x="1" y="4878"/>
                  </a:lnTo>
                  <a:lnTo>
                    <a:pt x="19198" y="4878"/>
                  </a:lnTo>
                  <a:lnTo>
                    <a:pt x="19198" y="485"/>
                  </a:lnTo>
                  <a:lnTo>
                    <a:pt x="29539" y="485"/>
                  </a:lnTo>
                  <a:cubicBezTo>
                    <a:pt x="29596" y="599"/>
                    <a:pt x="29767" y="713"/>
                    <a:pt x="29896" y="713"/>
                  </a:cubicBezTo>
                  <a:cubicBezTo>
                    <a:pt x="30124" y="713"/>
                    <a:pt x="30309" y="542"/>
                    <a:pt x="30309" y="357"/>
                  </a:cubicBezTo>
                  <a:cubicBezTo>
                    <a:pt x="30309" y="129"/>
                    <a:pt x="30124" y="0"/>
                    <a:pt x="2989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8" name="Google Shape;308;p11"/>
            <p:cNvSpPr/>
            <p:nvPr/>
          </p:nvSpPr>
          <p:spPr>
            <a:xfrm rot="-5400000">
              <a:off x="3890469" y="3910287"/>
              <a:ext cx="679996" cy="131580"/>
            </a:xfrm>
            <a:custGeom>
              <a:avLst/>
              <a:gdLst/>
              <a:ahLst/>
              <a:cxnLst/>
              <a:rect l="l" t="t" r="r" b="b"/>
              <a:pathLst>
                <a:path w="15633" h="3025" extrusionOk="0">
                  <a:moveTo>
                    <a:pt x="15219" y="1"/>
                  </a:moveTo>
                  <a:cubicBezTo>
                    <a:pt x="15034" y="1"/>
                    <a:pt x="14863" y="115"/>
                    <a:pt x="14863" y="357"/>
                  </a:cubicBezTo>
                  <a:cubicBezTo>
                    <a:pt x="14863" y="528"/>
                    <a:pt x="14977" y="714"/>
                    <a:pt x="15219" y="714"/>
                  </a:cubicBezTo>
                  <a:lnTo>
                    <a:pt x="15219" y="2796"/>
                  </a:lnTo>
                  <a:lnTo>
                    <a:pt x="1" y="2796"/>
                  </a:lnTo>
                  <a:lnTo>
                    <a:pt x="1" y="3024"/>
                  </a:lnTo>
                  <a:lnTo>
                    <a:pt x="15447" y="3024"/>
                  </a:lnTo>
                  <a:lnTo>
                    <a:pt x="15447" y="657"/>
                  </a:lnTo>
                  <a:cubicBezTo>
                    <a:pt x="15504" y="585"/>
                    <a:pt x="15633" y="471"/>
                    <a:pt x="15633" y="357"/>
                  </a:cubicBezTo>
                  <a:cubicBezTo>
                    <a:pt x="15633" y="115"/>
                    <a:pt x="15447" y="1"/>
                    <a:pt x="1521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9" name="Google Shape;309;p11"/>
            <p:cNvSpPr/>
            <p:nvPr/>
          </p:nvSpPr>
          <p:spPr>
            <a:xfrm rot="-5400000">
              <a:off x="3593294" y="3509501"/>
              <a:ext cx="1400924" cy="212224"/>
            </a:xfrm>
            <a:custGeom>
              <a:avLst/>
              <a:gdLst/>
              <a:ahLst/>
              <a:cxnLst/>
              <a:rect l="l" t="t" r="r" b="b"/>
              <a:pathLst>
                <a:path w="32207" h="4879" extrusionOk="0">
                  <a:moveTo>
                    <a:pt x="31850" y="0"/>
                  </a:moveTo>
                  <a:cubicBezTo>
                    <a:pt x="31678" y="0"/>
                    <a:pt x="31493" y="57"/>
                    <a:pt x="31493" y="243"/>
                  </a:cubicBezTo>
                  <a:lnTo>
                    <a:pt x="17715" y="243"/>
                  </a:lnTo>
                  <a:lnTo>
                    <a:pt x="17715" y="4636"/>
                  </a:lnTo>
                  <a:lnTo>
                    <a:pt x="1" y="4636"/>
                  </a:lnTo>
                  <a:lnTo>
                    <a:pt x="1" y="4878"/>
                  </a:lnTo>
                  <a:lnTo>
                    <a:pt x="17943" y="4878"/>
                  </a:lnTo>
                  <a:lnTo>
                    <a:pt x="17943" y="485"/>
                  </a:lnTo>
                  <a:lnTo>
                    <a:pt x="31493" y="485"/>
                  </a:lnTo>
                  <a:cubicBezTo>
                    <a:pt x="31493" y="599"/>
                    <a:pt x="31678" y="714"/>
                    <a:pt x="31850" y="714"/>
                  </a:cubicBezTo>
                  <a:cubicBezTo>
                    <a:pt x="32035" y="714"/>
                    <a:pt x="32206" y="542"/>
                    <a:pt x="32206" y="357"/>
                  </a:cubicBezTo>
                  <a:cubicBezTo>
                    <a:pt x="32206" y="129"/>
                    <a:pt x="32035" y="0"/>
                    <a:pt x="3185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0" name="Google Shape;310;p11"/>
            <p:cNvSpPr/>
            <p:nvPr/>
          </p:nvSpPr>
          <p:spPr>
            <a:xfrm rot="-5400000">
              <a:off x="3468913" y="3442188"/>
              <a:ext cx="1533069" cy="214704"/>
            </a:xfrm>
            <a:custGeom>
              <a:avLst/>
              <a:gdLst/>
              <a:ahLst/>
              <a:cxnLst/>
              <a:rect l="l" t="t" r="r" b="b"/>
              <a:pathLst>
                <a:path w="35245" h="4936" extrusionOk="0">
                  <a:moveTo>
                    <a:pt x="34831" y="0"/>
                  </a:moveTo>
                  <a:cubicBezTo>
                    <a:pt x="34702" y="0"/>
                    <a:pt x="34531" y="71"/>
                    <a:pt x="34474" y="243"/>
                  </a:cubicBezTo>
                  <a:lnTo>
                    <a:pt x="16403" y="243"/>
                  </a:lnTo>
                  <a:lnTo>
                    <a:pt x="16403" y="4707"/>
                  </a:lnTo>
                  <a:lnTo>
                    <a:pt x="1" y="4707"/>
                  </a:lnTo>
                  <a:lnTo>
                    <a:pt x="1" y="4935"/>
                  </a:lnTo>
                  <a:lnTo>
                    <a:pt x="16645" y="4935"/>
                  </a:lnTo>
                  <a:lnTo>
                    <a:pt x="16645" y="485"/>
                  </a:lnTo>
                  <a:lnTo>
                    <a:pt x="34474" y="485"/>
                  </a:lnTo>
                  <a:cubicBezTo>
                    <a:pt x="34531" y="599"/>
                    <a:pt x="34702" y="713"/>
                    <a:pt x="34831" y="713"/>
                  </a:cubicBezTo>
                  <a:cubicBezTo>
                    <a:pt x="35059" y="713"/>
                    <a:pt x="35244" y="542"/>
                    <a:pt x="35244" y="357"/>
                  </a:cubicBezTo>
                  <a:cubicBezTo>
                    <a:pt x="35244" y="129"/>
                    <a:pt x="35059" y="0"/>
                    <a:pt x="34831"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11" name="Google Shape;311;p11"/>
          <p:cNvSpPr txBox="1">
            <a:spLocks noGrp="1"/>
          </p:cNvSpPr>
          <p:nvPr>
            <p:ph type="title" hasCustomPrompt="1"/>
          </p:nvPr>
        </p:nvSpPr>
        <p:spPr>
          <a:xfrm>
            <a:off x="2646400" y="1918267"/>
            <a:ext cx="6899200" cy="15612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80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312" name="Google Shape;312;p11"/>
          <p:cNvSpPr txBox="1">
            <a:spLocks noGrp="1"/>
          </p:cNvSpPr>
          <p:nvPr>
            <p:ph type="subTitle" idx="1"/>
          </p:nvPr>
        </p:nvSpPr>
        <p:spPr>
          <a:xfrm>
            <a:off x="2646400" y="3322600"/>
            <a:ext cx="6899200" cy="55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r>
              <a:rPr lang="en-US"/>
              <a:t>Click to edit Master subtitle style</a:t>
            </a:r>
            <a:endParaRPr/>
          </a:p>
        </p:txBody>
      </p:sp>
    </p:spTree>
    <p:extLst>
      <p:ext uri="{BB962C8B-B14F-4D97-AF65-F5344CB8AC3E}">
        <p14:creationId xmlns:p14="http://schemas.microsoft.com/office/powerpoint/2010/main" val="1955221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313"/>
        <p:cNvGrpSpPr/>
        <p:nvPr/>
      </p:nvGrpSpPr>
      <p:grpSpPr>
        <a:xfrm>
          <a:off x="0" y="0"/>
          <a:ext cx="0" cy="0"/>
          <a:chOff x="0" y="0"/>
          <a:chExt cx="0" cy="0"/>
        </a:xfrm>
      </p:grpSpPr>
    </p:spTree>
    <p:extLst>
      <p:ext uri="{BB962C8B-B14F-4D97-AF65-F5344CB8AC3E}">
        <p14:creationId xmlns:p14="http://schemas.microsoft.com/office/powerpoint/2010/main" val="8923617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14"/>
        <p:cNvGrpSpPr/>
        <p:nvPr/>
      </p:nvGrpSpPr>
      <p:grpSpPr>
        <a:xfrm>
          <a:off x="0" y="0"/>
          <a:ext cx="0" cy="0"/>
          <a:chOff x="0" y="0"/>
          <a:chExt cx="0" cy="0"/>
        </a:xfrm>
      </p:grpSpPr>
      <p:sp>
        <p:nvSpPr>
          <p:cNvPr id="315" name="Google Shape;315;p13"/>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16" name="Google Shape;316;p13"/>
          <p:cNvGrpSpPr/>
          <p:nvPr/>
        </p:nvGrpSpPr>
        <p:grpSpPr>
          <a:xfrm>
            <a:off x="540463" y="3429009"/>
            <a:ext cx="1325392" cy="4283039"/>
            <a:chOff x="2474121" y="2891575"/>
            <a:chExt cx="439279" cy="1419541"/>
          </a:xfrm>
        </p:grpSpPr>
        <p:sp>
          <p:nvSpPr>
            <p:cNvPr id="317" name="Google Shape;317;p13"/>
            <p:cNvSpPr/>
            <p:nvPr/>
          </p:nvSpPr>
          <p:spPr>
            <a:xfrm rot="-5400000">
              <a:off x="1917918" y="3535251"/>
              <a:ext cx="1419541" cy="132189"/>
            </a:xfrm>
            <a:custGeom>
              <a:avLst/>
              <a:gdLst/>
              <a:ahLst/>
              <a:cxnLst/>
              <a:rect l="l" t="t" r="r" b="b"/>
              <a:pathLst>
                <a:path w="32635" h="3039" extrusionOk="0">
                  <a:moveTo>
                    <a:pt x="1" y="0"/>
                  </a:moveTo>
                  <a:lnTo>
                    <a:pt x="1" y="243"/>
                  </a:lnTo>
                  <a:lnTo>
                    <a:pt x="15818" y="243"/>
                  </a:lnTo>
                  <a:lnTo>
                    <a:pt x="15818" y="2796"/>
                  </a:lnTo>
                  <a:lnTo>
                    <a:pt x="31864" y="2796"/>
                  </a:lnTo>
                  <a:cubicBezTo>
                    <a:pt x="31921" y="2981"/>
                    <a:pt x="32092" y="3038"/>
                    <a:pt x="32221" y="3038"/>
                  </a:cubicBezTo>
                  <a:cubicBezTo>
                    <a:pt x="32449" y="3038"/>
                    <a:pt x="32634" y="2924"/>
                    <a:pt x="32634" y="2682"/>
                  </a:cubicBezTo>
                  <a:cubicBezTo>
                    <a:pt x="32634" y="2496"/>
                    <a:pt x="32449" y="2325"/>
                    <a:pt x="32221" y="2325"/>
                  </a:cubicBezTo>
                  <a:cubicBezTo>
                    <a:pt x="32092" y="2325"/>
                    <a:pt x="31921" y="2439"/>
                    <a:pt x="31864" y="2568"/>
                  </a:cubicBezTo>
                  <a:lnTo>
                    <a:pt x="16046" y="2568"/>
                  </a:lnTo>
                  <a:lnTo>
                    <a:pt x="16046"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8" name="Google Shape;318;p13"/>
            <p:cNvSpPr/>
            <p:nvPr/>
          </p:nvSpPr>
          <p:spPr>
            <a:xfrm rot="-5400000">
              <a:off x="2568095" y="3965811"/>
              <a:ext cx="504441" cy="186169"/>
            </a:xfrm>
            <a:custGeom>
              <a:avLst/>
              <a:gdLst/>
              <a:ahLst/>
              <a:cxnLst/>
              <a:rect l="l" t="t" r="r" b="b"/>
              <a:pathLst>
                <a:path w="11597" h="4280" extrusionOk="0">
                  <a:moveTo>
                    <a:pt x="1" y="1"/>
                  </a:moveTo>
                  <a:lnTo>
                    <a:pt x="1" y="243"/>
                  </a:lnTo>
                  <a:lnTo>
                    <a:pt x="11112" y="243"/>
                  </a:lnTo>
                  <a:lnTo>
                    <a:pt x="11112" y="3566"/>
                  </a:lnTo>
                  <a:cubicBezTo>
                    <a:pt x="10940" y="3623"/>
                    <a:pt x="10883" y="3752"/>
                    <a:pt x="10883" y="3923"/>
                  </a:cubicBezTo>
                  <a:cubicBezTo>
                    <a:pt x="10883" y="4108"/>
                    <a:pt x="10997" y="4279"/>
                    <a:pt x="11240" y="4279"/>
                  </a:cubicBezTo>
                  <a:cubicBezTo>
                    <a:pt x="11468" y="4279"/>
                    <a:pt x="11596" y="4108"/>
                    <a:pt x="11596" y="3923"/>
                  </a:cubicBezTo>
                  <a:cubicBezTo>
                    <a:pt x="11596" y="3752"/>
                    <a:pt x="11539" y="3623"/>
                    <a:pt x="11354" y="3566"/>
                  </a:cubicBezTo>
                  <a:lnTo>
                    <a:pt x="11354"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9" name="Google Shape;319;p13"/>
            <p:cNvSpPr/>
            <p:nvPr/>
          </p:nvSpPr>
          <p:spPr>
            <a:xfrm rot="-5400000">
              <a:off x="2612136" y="4009852"/>
              <a:ext cx="452331" cy="150197"/>
            </a:xfrm>
            <a:custGeom>
              <a:avLst/>
              <a:gdLst/>
              <a:ahLst/>
              <a:cxnLst/>
              <a:rect l="l" t="t" r="r" b="b"/>
              <a:pathLst>
                <a:path w="10399" h="3453" extrusionOk="0">
                  <a:moveTo>
                    <a:pt x="1" y="1"/>
                  </a:moveTo>
                  <a:lnTo>
                    <a:pt x="1" y="243"/>
                  </a:lnTo>
                  <a:lnTo>
                    <a:pt x="9928" y="243"/>
                  </a:lnTo>
                  <a:lnTo>
                    <a:pt x="9928" y="2739"/>
                  </a:lnTo>
                  <a:cubicBezTo>
                    <a:pt x="9757" y="2796"/>
                    <a:pt x="9628" y="2925"/>
                    <a:pt x="9628" y="3096"/>
                  </a:cubicBezTo>
                  <a:cubicBezTo>
                    <a:pt x="9628" y="3281"/>
                    <a:pt x="9814" y="3452"/>
                    <a:pt x="10042" y="3452"/>
                  </a:cubicBezTo>
                  <a:cubicBezTo>
                    <a:pt x="10227" y="3452"/>
                    <a:pt x="10398" y="3281"/>
                    <a:pt x="10398" y="3096"/>
                  </a:cubicBezTo>
                  <a:cubicBezTo>
                    <a:pt x="10398" y="2925"/>
                    <a:pt x="10284" y="2796"/>
                    <a:pt x="10170" y="2739"/>
                  </a:cubicBezTo>
                  <a:lnTo>
                    <a:pt x="1017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0" name="Google Shape;320;p13"/>
            <p:cNvSpPr/>
            <p:nvPr/>
          </p:nvSpPr>
          <p:spPr>
            <a:xfrm rot="-5400000">
              <a:off x="2177879" y="3666157"/>
              <a:ext cx="1160818" cy="129101"/>
            </a:xfrm>
            <a:custGeom>
              <a:avLst/>
              <a:gdLst/>
              <a:ahLst/>
              <a:cxnLst/>
              <a:rect l="l" t="t" r="r" b="b"/>
              <a:pathLst>
                <a:path w="26687" h="2968" extrusionOk="0">
                  <a:moveTo>
                    <a:pt x="1" y="0"/>
                  </a:moveTo>
                  <a:lnTo>
                    <a:pt x="1" y="243"/>
                  </a:lnTo>
                  <a:lnTo>
                    <a:pt x="12310" y="243"/>
                  </a:lnTo>
                  <a:lnTo>
                    <a:pt x="12310" y="2739"/>
                  </a:lnTo>
                  <a:lnTo>
                    <a:pt x="25973" y="2739"/>
                  </a:lnTo>
                  <a:cubicBezTo>
                    <a:pt x="26030" y="2910"/>
                    <a:pt x="26159" y="2967"/>
                    <a:pt x="26330" y="2967"/>
                  </a:cubicBezTo>
                  <a:cubicBezTo>
                    <a:pt x="26572" y="2967"/>
                    <a:pt x="26687" y="2853"/>
                    <a:pt x="26687" y="2611"/>
                  </a:cubicBezTo>
                  <a:cubicBezTo>
                    <a:pt x="26687" y="2439"/>
                    <a:pt x="26572" y="2254"/>
                    <a:pt x="26330" y="2254"/>
                  </a:cubicBezTo>
                  <a:cubicBezTo>
                    <a:pt x="26159" y="2254"/>
                    <a:pt x="26030" y="2382"/>
                    <a:pt x="25973" y="2496"/>
                  </a:cubicBezTo>
                  <a:lnTo>
                    <a:pt x="12538" y="2496"/>
                  </a:lnTo>
                  <a:lnTo>
                    <a:pt x="1253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1" name="Google Shape;321;p13"/>
            <p:cNvSpPr/>
            <p:nvPr/>
          </p:nvSpPr>
          <p:spPr>
            <a:xfrm rot="-5400000">
              <a:off x="2081076" y="3607849"/>
              <a:ext cx="1271867" cy="134668"/>
            </a:xfrm>
            <a:custGeom>
              <a:avLst/>
              <a:gdLst/>
              <a:ahLst/>
              <a:cxnLst/>
              <a:rect l="l" t="t" r="r" b="b"/>
              <a:pathLst>
                <a:path w="29240" h="3096" extrusionOk="0">
                  <a:moveTo>
                    <a:pt x="1" y="1"/>
                  </a:moveTo>
                  <a:lnTo>
                    <a:pt x="1" y="243"/>
                  </a:lnTo>
                  <a:lnTo>
                    <a:pt x="13436" y="243"/>
                  </a:lnTo>
                  <a:lnTo>
                    <a:pt x="13436" y="2853"/>
                  </a:lnTo>
                  <a:lnTo>
                    <a:pt x="28526" y="2853"/>
                  </a:lnTo>
                  <a:cubicBezTo>
                    <a:pt x="28526" y="2967"/>
                    <a:pt x="28712" y="3096"/>
                    <a:pt x="28883" y="3096"/>
                  </a:cubicBezTo>
                  <a:cubicBezTo>
                    <a:pt x="29068" y="3096"/>
                    <a:pt x="29240" y="2910"/>
                    <a:pt x="29240" y="2739"/>
                  </a:cubicBezTo>
                  <a:cubicBezTo>
                    <a:pt x="29240" y="2497"/>
                    <a:pt x="29068" y="2326"/>
                    <a:pt x="28883" y="2326"/>
                  </a:cubicBezTo>
                  <a:cubicBezTo>
                    <a:pt x="28712" y="2326"/>
                    <a:pt x="28526" y="2440"/>
                    <a:pt x="28526" y="2611"/>
                  </a:cubicBezTo>
                  <a:lnTo>
                    <a:pt x="13679" y="2611"/>
                  </a:lnTo>
                  <a:lnTo>
                    <a:pt x="13679"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 name="Google Shape;322;p13"/>
            <p:cNvSpPr/>
            <p:nvPr/>
          </p:nvSpPr>
          <p:spPr>
            <a:xfrm rot="-5400000">
              <a:off x="2065591" y="3641342"/>
              <a:ext cx="1212319" cy="127230"/>
            </a:xfrm>
            <a:custGeom>
              <a:avLst/>
              <a:gdLst/>
              <a:ahLst/>
              <a:cxnLst/>
              <a:rect l="l" t="t" r="r" b="b"/>
              <a:pathLst>
                <a:path w="27871" h="2925" extrusionOk="0">
                  <a:moveTo>
                    <a:pt x="1" y="0"/>
                  </a:moveTo>
                  <a:lnTo>
                    <a:pt x="1" y="243"/>
                  </a:lnTo>
                  <a:lnTo>
                    <a:pt x="14563" y="243"/>
                  </a:lnTo>
                  <a:lnTo>
                    <a:pt x="14563" y="2682"/>
                  </a:lnTo>
                  <a:lnTo>
                    <a:pt x="27157" y="2682"/>
                  </a:lnTo>
                  <a:cubicBezTo>
                    <a:pt x="27229" y="2853"/>
                    <a:pt x="27343" y="2924"/>
                    <a:pt x="27514" y="2924"/>
                  </a:cubicBezTo>
                  <a:cubicBezTo>
                    <a:pt x="27756" y="2924"/>
                    <a:pt x="27870" y="2796"/>
                    <a:pt x="27870" y="2567"/>
                  </a:cubicBezTo>
                  <a:cubicBezTo>
                    <a:pt x="27870" y="2382"/>
                    <a:pt x="27756" y="2211"/>
                    <a:pt x="27514" y="2211"/>
                  </a:cubicBezTo>
                  <a:cubicBezTo>
                    <a:pt x="27343" y="2211"/>
                    <a:pt x="27229" y="2325"/>
                    <a:pt x="27157" y="2439"/>
                  </a:cubicBezTo>
                  <a:lnTo>
                    <a:pt x="14806" y="2439"/>
                  </a:lnTo>
                  <a:lnTo>
                    <a:pt x="14806"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 name="Google Shape;323;p13"/>
            <p:cNvSpPr/>
            <p:nvPr/>
          </p:nvSpPr>
          <p:spPr>
            <a:xfrm rot="-5400000">
              <a:off x="1972508" y="3742473"/>
              <a:ext cx="1103749" cy="33537"/>
            </a:xfrm>
            <a:custGeom>
              <a:avLst/>
              <a:gdLst/>
              <a:ahLst/>
              <a:cxnLst/>
              <a:rect l="l" t="t" r="r" b="b"/>
              <a:pathLst>
                <a:path w="25375" h="771" extrusionOk="0">
                  <a:moveTo>
                    <a:pt x="25018" y="1"/>
                  </a:moveTo>
                  <a:cubicBezTo>
                    <a:pt x="24847" y="1"/>
                    <a:pt x="24733" y="115"/>
                    <a:pt x="24661" y="300"/>
                  </a:cubicBezTo>
                  <a:lnTo>
                    <a:pt x="1" y="300"/>
                  </a:lnTo>
                  <a:lnTo>
                    <a:pt x="1" y="528"/>
                  </a:lnTo>
                  <a:lnTo>
                    <a:pt x="24661" y="528"/>
                  </a:lnTo>
                  <a:cubicBezTo>
                    <a:pt x="24733" y="657"/>
                    <a:pt x="24847" y="771"/>
                    <a:pt x="25018" y="771"/>
                  </a:cubicBezTo>
                  <a:cubicBezTo>
                    <a:pt x="25260" y="771"/>
                    <a:pt x="25374" y="600"/>
                    <a:pt x="25374" y="414"/>
                  </a:cubicBezTo>
                  <a:cubicBezTo>
                    <a:pt x="25374" y="172"/>
                    <a:pt x="25260" y="1"/>
                    <a:pt x="25018"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4" name="Google Shape;324;p13"/>
            <p:cNvSpPr/>
            <p:nvPr/>
          </p:nvSpPr>
          <p:spPr>
            <a:xfrm rot="-5400000">
              <a:off x="2020290" y="3823748"/>
              <a:ext cx="941199" cy="33537"/>
            </a:xfrm>
            <a:custGeom>
              <a:avLst/>
              <a:gdLst/>
              <a:ahLst/>
              <a:cxnLst/>
              <a:rect l="l" t="t" r="r" b="b"/>
              <a:pathLst>
                <a:path w="21638" h="771" extrusionOk="0">
                  <a:moveTo>
                    <a:pt x="21281" y="0"/>
                  </a:moveTo>
                  <a:cubicBezTo>
                    <a:pt x="21095" y="0"/>
                    <a:pt x="20924" y="114"/>
                    <a:pt x="20924" y="229"/>
                  </a:cubicBezTo>
                  <a:lnTo>
                    <a:pt x="1" y="229"/>
                  </a:lnTo>
                  <a:lnTo>
                    <a:pt x="1" y="471"/>
                  </a:lnTo>
                  <a:lnTo>
                    <a:pt x="20924" y="471"/>
                  </a:lnTo>
                  <a:cubicBezTo>
                    <a:pt x="20924" y="656"/>
                    <a:pt x="21095" y="771"/>
                    <a:pt x="21281" y="771"/>
                  </a:cubicBezTo>
                  <a:cubicBezTo>
                    <a:pt x="21452" y="771"/>
                    <a:pt x="21637" y="585"/>
                    <a:pt x="21637" y="357"/>
                  </a:cubicBezTo>
                  <a:cubicBezTo>
                    <a:pt x="21637" y="172"/>
                    <a:pt x="21452" y="0"/>
                    <a:pt x="21281"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25" name="Google Shape;325;p13"/>
          <p:cNvGrpSpPr/>
          <p:nvPr/>
        </p:nvGrpSpPr>
        <p:grpSpPr>
          <a:xfrm rot="-5400000">
            <a:off x="11446616" y="218674"/>
            <a:ext cx="1627896" cy="3904481"/>
            <a:chOff x="3117442" y="2754471"/>
            <a:chExt cx="648978" cy="1556645"/>
          </a:xfrm>
        </p:grpSpPr>
        <p:sp>
          <p:nvSpPr>
            <p:cNvPr id="326" name="Google Shape;326;p13"/>
            <p:cNvSpPr/>
            <p:nvPr/>
          </p:nvSpPr>
          <p:spPr>
            <a:xfrm rot="-5400000">
              <a:off x="2522788" y="3592320"/>
              <a:ext cx="1313451" cy="124142"/>
            </a:xfrm>
            <a:custGeom>
              <a:avLst/>
              <a:gdLst/>
              <a:ahLst/>
              <a:cxnLst/>
              <a:rect l="l" t="t" r="r" b="b"/>
              <a:pathLst>
                <a:path w="30196" h="2854" extrusionOk="0">
                  <a:moveTo>
                    <a:pt x="15276" y="1"/>
                  </a:moveTo>
                  <a:lnTo>
                    <a:pt x="12666" y="2625"/>
                  </a:lnTo>
                  <a:lnTo>
                    <a:pt x="1" y="2625"/>
                  </a:lnTo>
                  <a:lnTo>
                    <a:pt x="1" y="2854"/>
                  </a:lnTo>
                  <a:lnTo>
                    <a:pt x="12780" y="2854"/>
                  </a:lnTo>
                  <a:lnTo>
                    <a:pt x="15390" y="243"/>
                  </a:lnTo>
                  <a:lnTo>
                    <a:pt x="23235" y="243"/>
                  </a:lnTo>
                  <a:lnTo>
                    <a:pt x="25374" y="2383"/>
                  </a:lnTo>
                  <a:lnTo>
                    <a:pt x="29425" y="2383"/>
                  </a:lnTo>
                  <a:cubicBezTo>
                    <a:pt x="29482" y="2554"/>
                    <a:pt x="29596" y="2625"/>
                    <a:pt x="29782" y="2625"/>
                  </a:cubicBezTo>
                  <a:cubicBezTo>
                    <a:pt x="30010" y="2625"/>
                    <a:pt x="30195" y="2497"/>
                    <a:pt x="30195" y="2269"/>
                  </a:cubicBezTo>
                  <a:cubicBezTo>
                    <a:pt x="30195" y="2083"/>
                    <a:pt x="30010" y="1912"/>
                    <a:pt x="29782" y="1912"/>
                  </a:cubicBezTo>
                  <a:cubicBezTo>
                    <a:pt x="29653" y="1912"/>
                    <a:pt x="29482" y="1969"/>
                    <a:pt x="29425" y="2140"/>
                  </a:cubicBezTo>
                  <a:lnTo>
                    <a:pt x="25503" y="2140"/>
                  </a:lnTo>
                  <a:lnTo>
                    <a:pt x="23306"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 name="Google Shape;327;p13"/>
            <p:cNvSpPr/>
            <p:nvPr/>
          </p:nvSpPr>
          <p:spPr>
            <a:xfrm rot="-5400000">
              <a:off x="3104412" y="3972336"/>
              <a:ext cx="644024" cy="33537"/>
            </a:xfrm>
            <a:custGeom>
              <a:avLst/>
              <a:gdLst/>
              <a:ahLst/>
              <a:cxnLst/>
              <a:rect l="l" t="t" r="r" b="b"/>
              <a:pathLst>
                <a:path w="14806" h="771" extrusionOk="0">
                  <a:moveTo>
                    <a:pt x="14392" y="1"/>
                  </a:moveTo>
                  <a:cubicBezTo>
                    <a:pt x="14264" y="1"/>
                    <a:pt x="14092" y="115"/>
                    <a:pt x="14035" y="300"/>
                  </a:cubicBezTo>
                  <a:lnTo>
                    <a:pt x="1" y="300"/>
                  </a:lnTo>
                  <a:lnTo>
                    <a:pt x="1" y="543"/>
                  </a:lnTo>
                  <a:lnTo>
                    <a:pt x="14035" y="543"/>
                  </a:lnTo>
                  <a:cubicBezTo>
                    <a:pt x="14092" y="657"/>
                    <a:pt x="14264" y="771"/>
                    <a:pt x="14392" y="771"/>
                  </a:cubicBezTo>
                  <a:cubicBezTo>
                    <a:pt x="14620" y="771"/>
                    <a:pt x="14806" y="600"/>
                    <a:pt x="14806" y="414"/>
                  </a:cubicBezTo>
                  <a:cubicBezTo>
                    <a:pt x="14806" y="186"/>
                    <a:pt x="14620" y="1"/>
                    <a:pt x="1439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 name="Google Shape;328;p13"/>
            <p:cNvSpPr/>
            <p:nvPr/>
          </p:nvSpPr>
          <p:spPr>
            <a:xfrm rot="-5400000">
              <a:off x="3456174" y="4000870"/>
              <a:ext cx="452331" cy="168161"/>
            </a:xfrm>
            <a:custGeom>
              <a:avLst/>
              <a:gdLst/>
              <a:ahLst/>
              <a:cxnLst/>
              <a:rect l="l" t="t" r="r" b="b"/>
              <a:pathLst>
                <a:path w="10399" h="3866" extrusionOk="0">
                  <a:moveTo>
                    <a:pt x="1" y="1"/>
                  </a:moveTo>
                  <a:lnTo>
                    <a:pt x="1" y="243"/>
                  </a:lnTo>
                  <a:lnTo>
                    <a:pt x="9928" y="243"/>
                  </a:lnTo>
                  <a:lnTo>
                    <a:pt x="9928" y="3153"/>
                  </a:lnTo>
                  <a:cubicBezTo>
                    <a:pt x="9757" y="3153"/>
                    <a:pt x="9628" y="3338"/>
                    <a:pt x="9628" y="3509"/>
                  </a:cubicBezTo>
                  <a:cubicBezTo>
                    <a:pt x="9628" y="3695"/>
                    <a:pt x="9814" y="3866"/>
                    <a:pt x="10042" y="3866"/>
                  </a:cubicBezTo>
                  <a:cubicBezTo>
                    <a:pt x="10227" y="3866"/>
                    <a:pt x="10398" y="3695"/>
                    <a:pt x="10398" y="3509"/>
                  </a:cubicBezTo>
                  <a:cubicBezTo>
                    <a:pt x="10398" y="3338"/>
                    <a:pt x="10284" y="3153"/>
                    <a:pt x="10170" y="3153"/>
                  </a:cubicBezTo>
                  <a:lnTo>
                    <a:pt x="1017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 name="Google Shape;329;p13"/>
            <p:cNvSpPr/>
            <p:nvPr/>
          </p:nvSpPr>
          <p:spPr>
            <a:xfrm rot="-5400000">
              <a:off x="3085206" y="3642908"/>
              <a:ext cx="1140330" cy="196087"/>
            </a:xfrm>
            <a:custGeom>
              <a:avLst/>
              <a:gdLst/>
              <a:ahLst/>
              <a:cxnLst/>
              <a:rect l="l" t="t" r="r" b="b"/>
              <a:pathLst>
                <a:path w="26216" h="4508" extrusionOk="0">
                  <a:moveTo>
                    <a:pt x="25859" y="0"/>
                  </a:moveTo>
                  <a:cubicBezTo>
                    <a:pt x="25674" y="0"/>
                    <a:pt x="25560" y="114"/>
                    <a:pt x="25503" y="229"/>
                  </a:cubicBezTo>
                  <a:lnTo>
                    <a:pt x="16531" y="229"/>
                  </a:lnTo>
                  <a:lnTo>
                    <a:pt x="12481" y="4279"/>
                  </a:lnTo>
                  <a:lnTo>
                    <a:pt x="11240" y="4279"/>
                  </a:lnTo>
                  <a:lnTo>
                    <a:pt x="11240" y="57"/>
                  </a:lnTo>
                  <a:lnTo>
                    <a:pt x="1" y="57"/>
                  </a:lnTo>
                  <a:lnTo>
                    <a:pt x="1" y="286"/>
                  </a:lnTo>
                  <a:lnTo>
                    <a:pt x="10997" y="286"/>
                  </a:lnTo>
                  <a:lnTo>
                    <a:pt x="10997" y="4507"/>
                  </a:lnTo>
                  <a:lnTo>
                    <a:pt x="12609" y="4507"/>
                  </a:lnTo>
                  <a:lnTo>
                    <a:pt x="16645" y="471"/>
                  </a:lnTo>
                  <a:lnTo>
                    <a:pt x="25503" y="471"/>
                  </a:lnTo>
                  <a:cubicBezTo>
                    <a:pt x="25560" y="642"/>
                    <a:pt x="25674" y="771"/>
                    <a:pt x="25859" y="771"/>
                  </a:cubicBezTo>
                  <a:cubicBezTo>
                    <a:pt x="26087" y="771"/>
                    <a:pt x="26216" y="585"/>
                    <a:pt x="26216" y="357"/>
                  </a:cubicBezTo>
                  <a:cubicBezTo>
                    <a:pt x="26216" y="171"/>
                    <a:pt x="26087" y="0"/>
                    <a:pt x="2585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 name="Google Shape;330;p13"/>
            <p:cNvSpPr/>
            <p:nvPr/>
          </p:nvSpPr>
          <p:spPr>
            <a:xfrm rot="-5400000">
              <a:off x="2913348" y="3546126"/>
              <a:ext cx="1336374" cy="193607"/>
            </a:xfrm>
            <a:custGeom>
              <a:avLst/>
              <a:gdLst/>
              <a:ahLst/>
              <a:cxnLst/>
              <a:rect l="l" t="t" r="r" b="b"/>
              <a:pathLst>
                <a:path w="30723" h="4451" extrusionOk="0">
                  <a:moveTo>
                    <a:pt x="30309" y="1"/>
                  </a:moveTo>
                  <a:cubicBezTo>
                    <a:pt x="30195" y="1"/>
                    <a:pt x="30010" y="115"/>
                    <a:pt x="29953" y="300"/>
                  </a:cubicBezTo>
                  <a:lnTo>
                    <a:pt x="16232" y="300"/>
                  </a:lnTo>
                  <a:lnTo>
                    <a:pt x="12609" y="3866"/>
                  </a:lnTo>
                  <a:lnTo>
                    <a:pt x="12609" y="714"/>
                  </a:lnTo>
                  <a:lnTo>
                    <a:pt x="1" y="714"/>
                  </a:lnTo>
                  <a:lnTo>
                    <a:pt x="1" y="956"/>
                  </a:lnTo>
                  <a:lnTo>
                    <a:pt x="12367" y="956"/>
                  </a:lnTo>
                  <a:lnTo>
                    <a:pt x="12367" y="4451"/>
                  </a:lnTo>
                  <a:lnTo>
                    <a:pt x="16346" y="528"/>
                  </a:lnTo>
                  <a:lnTo>
                    <a:pt x="29953" y="528"/>
                  </a:lnTo>
                  <a:cubicBezTo>
                    <a:pt x="30010" y="657"/>
                    <a:pt x="30195" y="771"/>
                    <a:pt x="30309" y="771"/>
                  </a:cubicBezTo>
                  <a:cubicBezTo>
                    <a:pt x="30552" y="771"/>
                    <a:pt x="30723" y="600"/>
                    <a:pt x="30723" y="414"/>
                  </a:cubicBezTo>
                  <a:cubicBezTo>
                    <a:pt x="30723" y="172"/>
                    <a:pt x="30552" y="1"/>
                    <a:pt x="3030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 name="Google Shape;331;p13"/>
            <p:cNvSpPr/>
            <p:nvPr/>
          </p:nvSpPr>
          <p:spPr>
            <a:xfrm rot="-5400000">
              <a:off x="2875811" y="3622116"/>
              <a:ext cx="1233415" cy="144586"/>
            </a:xfrm>
            <a:custGeom>
              <a:avLst/>
              <a:gdLst/>
              <a:ahLst/>
              <a:cxnLst/>
              <a:rect l="l" t="t" r="r" b="b"/>
              <a:pathLst>
                <a:path w="28356" h="3324" extrusionOk="0">
                  <a:moveTo>
                    <a:pt x="27942" y="0"/>
                  </a:moveTo>
                  <a:cubicBezTo>
                    <a:pt x="27813" y="0"/>
                    <a:pt x="27642" y="114"/>
                    <a:pt x="27585" y="228"/>
                  </a:cubicBezTo>
                  <a:lnTo>
                    <a:pt x="16175" y="228"/>
                  </a:lnTo>
                  <a:lnTo>
                    <a:pt x="13679" y="2796"/>
                  </a:lnTo>
                  <a:lnTo>
                    <a:pt x="13679" y="1127"/>
                  </a:lnTo>
                  <a:lnTo>
                    <a:pt x="1" y="1127"/>
                  </a:lnTo>
                  <a:lnTo>
                    <a:pt x="1" y="1369"/>
                  </a:lnTo>
                  <a:lnTo>
                    <a:pt x="13436" y="1369"/>
                  </a:lnTo>
                  <a:lnTo>
                    <a:pt x="13436" y="3323"/>
                  </a:lnTo>
                  <a:lnTo>
                    <a:pt x="16289" y="471"/>
                  </a:lnTo>
                  <a:lnTo>
                    <a:pt x="27585" y="471"/>
                  </a:lnTo>
                  <a:cubicBezTo>
                    <a:pt x="27642" y="656"/>
                    <a:pt x="27813" y="770"/>
                    <a:pt x="27942" y="770"/>
                  </a:cubicBezTo>
                  <a:cubicBezTo>
                    <a:pt x="28170" y="770"/>
                    <a:pt x="28355" y="585"/>
                    <a:pt x="28355" y="357"/>
                  </a:cubicBezTo>
                  <a:cubicBezTo>
                    <a:pt x="28355" y="171"/>
                    <a:pt x="28170" y="0"/>
                    <a:pt x="27942"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13"/>
            <p:cNvSpPr/>
            <p:nvPr/>
          </p:nvSpPr>
          <p:spPr>
            <a:xfrm rot="-5400000">
              <a:off x="2601887" y="3552324"/>
              <a:ext cx="1419541" cy="98043"/>
            </a:xfrm>
            <a:custGeom>
              <a:avLst/>
              <a:gdLst/>
              <a:ahLst/>
              <a:cxnLst/>
              <a:rect l="l" t="t" r="r" b="b"/>
              <a:pathLst>
                <a:path w="32635" h="2254" extrusionOk="0">
                  <a:moveTo>
                    <a:pt x="16289" y="0"/>
                  </a:moveTo>
                  <a:lnTo>
                    <a:pt x="14321" y="1897"/>
                  </a:lnTo>
                  <a:lnTo>
                    <a:pt x="1" y="1897"/>
                  </a:lnTo>
                  <a:lnTo>
                    <a:pt x="1" y="2140"/>
                  </a:lnTo>
                  <a:lnTo>
                    <a:pt x="14449" y="2140"/>
                  </a:lnTo>
                  <a:lnTo>
                    <a:pt x="16346" y="229"/>
                  </a:lnTo>
                  <a:lnTo>
                    <a:pt x="21395" y="229"/>
                  </a:lnTo>
                  <a:lnTo>
                    <a:pt x="23178" y="2012"/>
                  </a:lnTo>
                  <a:lnTo>
                    <a:pt x="31864" y="2012"/>
                  </a:lnTo>
                  <a:cubicBezTo>
                    <a:pt x="31921" y="2197"/>
                    <a:pt x="32092" y="2254"/>
                    <a:pt x="32221" y="2254"/>
                  </a:cubicBezTo>
                  <a:cubicBezTo>
                    <a:pt x="32449" y="2254"/>
                    <a:pt x="32634" y="2140"/>
                    <a:pt x="32634" y="1897"/>
                  </a:cubicBezTo>
                  <a:cubicBezTo>
                    <a:pt x="32634" y="1655"/>
                    <a:pt x="32449" y="1541"/>
                    <a:pt x="32221" y="1541"/>
                  </a:cubicBezTo>
                  <a:cubicBezTo>
                    <a:pt x="32035" y="1541"/>
                    <a:pt x="31921" y="1655"/>
                    <a:pt x="31864" y="1783"/>
                  </a:cubicBezTo>
                  <a:lnTo>
                    <a:pt x="23306" y="1783"/>
                  </a:lnTo>
                  <a:lnTo>
                    <a:pt x="21523"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13"/>
            <p:cNvSpPr/>
            <p:nvPr/>
          </p:nvSpPr>
          <p:spPr>
            <a:xfrm rot="-5400000">
              <a:off x="2574592" y="3483446"/>
              <a:ext cx="1556645" cy="98696"/>
            </a:xfrm>
            <a:custGeom>
              <a:avLst/>
              <a:gdLst/>
              <a:ahLst/>
              <a:cxnLst/>
              <a:rect l="l" t="t" r="r" b="b"/>
              <a:pathLst>
                <a:path w="35787" h="2269" extrusionOk="0">
                  <a:moveTo>
                    <a:pt x="16703" y="1"/>
                  </a:moveTo>
                  <a:lnTo>
                    <a:pt x="14806" y="1841"/>
                  </a:lnTo>
                  <a:lnTo>
                    <a:pt x="1" y="1841"/>
                  </a:lnTo>
                  <a:lnTo>
                    <a:pt x="1" y="2083"/>
                  </a:lnTo>
                  <a:lnTo>
                    <a:pt x="14920" y="2083"/>
                  </a:lnTo>
                  <a:lnTo>
                    <a:pt x="16760" y="243"/>
                  </a:lnTo>
                  <a:lnTo>
                    <a:pt x="20810" y="243"/>
                  </a:lnTo>
                  <a:lnTo>
                    <a:pt x="22593" y="2026"/>
                  </a:lnTo>
                  <a:lnTo>
                    <a:pt x="35002" y="2026"/>
                  </a:lnTo>
                  <a:cubicBezTo>
                    <a:pt x="35073" y="2140"/>
                    <a:pt x="35244" y="2269"/>
                    <a:pt x="35358" y="2269"/>
                  </a:cubicBezTo>
                  <a:cubicBezTo>
                    <a:pt x="35601" y="2269"/>
                    <a:pt x="35786" y="2083"/>
                    <a:pt x="35786" y="1912"/>
                  </a:cubicBezTo>
                  <a:cubicBezTo>
                    <a:pt x="35786" y="1670"/>
                    <a:pt x="35601" y="1484"/>
                    <a:pt x="35358" y="1484"/>
                  </a:cubicBezTo>
                  <a:cubicBezTo>
                    <a:pt x="35244" y="1484"/>
                    <a:pt x="35073" y="1613"/>
                    <a:pt x="35002" y="1784"/>
                  </a:cubicBezTo>
                  <a:lnTo>
                    <a:pt x="22650" y="1784"/>
                  </a:lnTo>
                  <a:lnTo>
                    <a:pt x="20924"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13"/>
            <p:cNvSpPr/>
            <p:nvPr/>
          </p:nvSpPr>
          <p:spPr>
            <a:xfrm rot="-5400000">
              <a:off x="2516589" y="3511045"/>
              <a:ext cx="1499576" cy="100566"/>
            </a:xfrm>
            <a:custGeom>
              <a:avLst/>
              <a:gdLst/>
              <a:ahLst/>
              <a:cxnLst/>
              <a:rect l="l" t="t" r="r" b="b"/>
              <a:pathLst>
                <a:path w="34475" h="2312" extrusionOk="0">
                  <a:moveTo>
                    <a:pt x="15747" y="1"/>
                  </a:moveTo>
                  <a:lnTo>
                    <a:pt x="13679" y="2012"/>
                  </a:lnTo>
                  <a:lnTo>
                    <a:pt x="1" y="2012"/>
                  </a:lnTo>
                  <a:lnTo>
                    <a:pt x="1" y="2254"/>
                  </a:lnTo>
                  <a:lnTo>
                    <a:pt x="13793" y="2254"/>
                  </a:lnTo>
                  <a:lnTo>
                    <a:pt x="15818" y="229"/>
                  </a:lnTo>
                  <a:lnTo>
                    <a:pt x="22108" y="229"/>
                  </a:lnTo>
                  <a:lnTo>
                    <a:pt x="24019" y="2069"/>
                  </a:lnTo>
                  <a:lnTo>
                    <a:pt x="33761" y="2069"/>
                  </a:lnTo>
                  <a:cubicBezTo>
                    <a:pt x="33818" y="2197"/>
                    <a:pt x="33932" y="2311"/>
                    <a:pt x="34117" y="2311"/>
                  </a:cubicBezTo>
                  <a:cubicBezTo>
                    <a:pt x="34289" y="2311"/>
                    <a:pt x="34474" y="2140"/>
                    <a:pt x="34474" y="1955"/>
                  </a:cubicBezTo>
                  <a:cubicBezTo>
                    <a:pt x="34474" y="1712"/>
                    <a:pt x="34289" y="1541"/>
                    <a:pt x="34117" y="1541"/>
                  </a:cubicBezTo>
                  <a:cubicBezTo>
                    <a:pt x="33932" y="1541"/>
                    <a:pt x="33761" y="1655"/>
                    <a:pt x="33761" y="1841"/>
                  </a:cubicBezTo>
                  <a:lnTo>
                    <a:pt x="24076" y="1841"/>
                  </a:lnTo>
                  <a:lnTo>
                    <a:pt x="2223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13"/>
            <p:cNvSpPr/>
            <p:nvPr/>
          </p:nvSpPr>
          <p:spPr>
            <a:xfrm rot="-5400000">
              <a:off x="2595407" y="3628314"/>
              <a:ext cx="1251380" cy="114224"/>
            </a:xfrm>
            <a:custGeom>
              <a:avLst/>
              <a:gdLst/>
              <a:ahLst/>
              <a:cxnLst/>
              <a:rect l="l" t="t" r="r" b="b"/>
              <a:pathLst>
                <a:path w="28769" h="2626" extrusionOk="0">
                  <a:moveTo>
                    <a:pt x="15519" y="1"/>
                  </a:moveTo>
                  <a:lnTo>
                    <a:pt x="13137" y="2383"/>
                  </a:lnTo>
                  <a:lnTo>
                    <a:pt x="1" y="2383"/>
                  </a:lnTo>
                  <a:lnTo>
                    <a:pt x="1" y="2625"/>
                  </a:lnTo>
                  <a:lnTo>
                    <a:pt x="13251" y="2625"/>
                  </a:lnTo>
                  <a:lnTo>
                    <a:pt x="15633" y="243"/>
                  </a:lnTo>
                  <a:lnTo>
                    <a:pt x="22707" y="243"/>
                  </a:lnTo>
                  <a:lnTo>
                    <a:pt x="24547" y="2083"/>
                  </a:lnTo>
                  <a:lnTo>
                    <a:pt x="28056" y="2083"/>
                  </a:lnTo>
                  <a:cubicBezTo>
                    <a:pt x="28056" y="2268"/>
                    <a:pt x="28227" y="2383"/>
                    <a:pt x="28412" y="2383"/>
                  </a:cubicBezTo>
                  <a:cubicBezTo>
                    <a:pt x="28583" y="2383"/>
                    <a:pt x="28769" y="2197"/>
                    <a:pt x="28769" y="1969"/>
                  </a:cubicBezTo>
                  <a:cubicBezTo>
                    <a:pt x="28769" y="1784"/>
                    <a:pt x="28583" y="1612"/>
                    <a:pt x="28412" y="1612"/>
                  </a:cubicBezTo>
                  <a:cubicBezTo>
                    <a:pt x="28227" y="1612"/>
                    <a:pt x="28113" y="1726"/>
                    <a:pt x="28056" y="1841"/>
                  </a:cubicBezTo>
                  <a:lnTo>
                    <a:pt x="24661" y="1841"/>
                  </a:lnTo>
                  <a:lnTo>
                    <a:pt x="22821"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36" name="Google Shape;336;p13"/>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r>
              <a:rPr lang="en-US"/>
              <a:t>Click to edit Master title style</a:t>
            </a:r>
            <a:endParaRPr/>
          </a:p>
        </p:txBody>
      </p:sp>
      <p:sp>
        <p:nvSpPr>
          <p:cNvPr id="337" name="Google Shape;337;p13"/>
          <p:cNvSpPr txBox="1">
            <a:spLocks noGrp="1"/>
          </p:cNvSpPr>
          <p:nvPr>
            <p:ph type="subTitle" idx="1"/>
          </p:nvPr>
        </p:nvSpPr>
        <p:spPr>
          <a:xfrm>
            <a:off x="2348417" y="3036545"/>
            <a:ext cx="3365200" cy="80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338" name="Google Shape;338;p13"/>
          <p:cNvSpPr txBox="1">
            <a:spLocks noGrp="1"/>
          </p:cNvSpPr>
          <p:nvPr>
            <p:ph type="subTitle" idx="2"/>
          </p:nvPr>
        </p:nvSpPr>
        <p:spPr>
          <a:xfrm>
            <a:off x="6478451" y="3036545"/>
            <a:ext cx="3365200" cy="80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339" name="Google Shape;339;p13"/>
          <p:cNvSpPr txBox="1">
            <a:spLocks noGrp="1"/>
          </p:cNvSpPr>
          <p:nvPr>
            <p:ph type="subTitle" idx="3"/>
          </p:nvPr>
        </p:nvSpPr>
        <p:spPr>
          <a:xfrm>
            <a:off x="2348417" y="5298112"/>
            <a:ext cx="3365200" cy="80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340" name="Google Shape;340;p13"/>
          <p:cNvSpPr txBox="1">
            <a:spLocks noGrp="1"/>
          </p:cNvSpPr>
          <p:nvPr>
            <p:ph type="subTitle" idx="4"/>
          </p:nvPr>
        </p:nvSpPr>
        <p:spPr>
          <a:xfrm>
            <a:off x="6478451" y="5298112"/>
            <a:ext cx="3365200" cy="80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341" name="Google Shape;341;p13"/>
          <p:cNvSpPr txBox="1">
            <a:spLocks noGrp="1"/>
          </p:cNvSpPr>
          <p:nvPr>
            <p:ph type="title" idx="5" hasCustomPrompt="1"/>
          </p:nvPr>
        </p:nvSpPr>
        <p:spPr>
          <a:xfrm>
            <a:off x="3519181" y="1727200"/>
            <a:ext cx="1022800" cy="740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342" name="Google Shape;342;p13"/>
          <p:cNvSpPr txBox="1">
            <a:spLocks noGrp="1"/>
          </p:cNvSpPr>
          <p:nvPr>
            <p:ph type="title" idx="6" hasCustomPrompt="1"/>
          </p:nvPr>
        </p:nvSpPr>
        <p:spPr>
          <a:xfrm>
            <a:off x="3519181" y="4022433"/>
            <a:ext cx="1022800" cy="740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343" name="Google Shape;343;p13"/>
          <p:cNvSpPr txBox="1">
            <a:spLocks noGrp="1"/>
          </p:cNvSpPr>
          <p:nvPr>
            <p:ph type="title" idx="7" hasCustomPrompt="1"/>
          </p:nvPr>
        </p:nvSpPr>
        <p:spPr>
          <a:xfrm>
            <a:off x="7649215" y="1727200"/>
            <a:ext cx="1022800" cy="740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344" name="Google Shape;344;p13"/>
          <p:cNvSpPr txBox="1">
            <a:spLocks noGrp="1"/>
          </p:cNvSpPr>
          <p:nvPr>
            <p:ph type="title" idx="8" hasCustomPrompt="1"/>
          </p:nvPr>
        </p:nvSpPr>
        <p:spPr>
          <a:xfrm>
            <a:off x="7649215" y="4022433"/>
            <a:ext cx="1022800" cy="740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345" name="Google Shape;345;p13"/>
          <p:cNvSpPr txBox="1">
            <a:spLocks noGrp="1"/>
          </p:cNvSpPr>
          <p:nvPr>
            <p:ph type="subTitle" idx="9"/>
          </p:nvPr>
        </p:nvSpPr>
        <p:spPr>
          <a:xfrm>
            <a:off x="2348433" y="2468000"/>
            <a:ext cx="3365200" cy="687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346" name="Google Shape;346;p13"/>
          <p:cNvSpPr txBox="1">
            <a:spLocks noGrp="1"/>
          </p:cNvSpPr>
          <p:nvPr>
            <p:ph type="subTitle" idx="13"/>
          </p:nvPr>
        </p:nvSpPr>
        <p:spPr>
          <a:xfrm>
            <a:off x="6478468" y="2468000"/>
            <a:ext cx="3365200" cy="687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347" name="Google Shape;347;p13"/>
          <p:cNvSpPr txBox="1">
            <a:spLocks noGrp="1"/>
          </p:cNvSpPr>
          <p:nvPr>
            <p:ph type="subTitle" idx="14"/>
          </p:nvPr>
        </p:nvSpPr>
        <p:spPr>
          <a:xfrm>
            <a:off x="2348433" y="4729567"/>
            <a:ext cx="3365200" cy="687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348" name="Google Shape;348;p13"/>
          <p:cNvSpPr txBox="1">
            <a:spLocks noGrp="1"/>
          </p:cNvSpPr>
          <p:nvPr>
            <p:ph type="subTitle" idx="15"/>
          </p:nvPr>
        </p:nvSpPr>
        <p:spPr>
          <a:xfrm>
            <a:off x="6478468" y="4729567"/>
            <a:ext cx="3365200" cy="687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39439310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349"/>
        <p:cNvGrpSpPr/>
        <p:nvPr/>
      </p:nvGrpSpPr>
      <p:grpSpPr>
        <a:xfrm>
          <a:off x="0" y="0"/>
          <a:ext cx="0" cy="0"/>
          <a:chOff x="0" y="0"/>
          <a:chExt cx="0" cy="0"/>
        </a:xfrm>
      </p:grpSpPr>
      <p:sp>
        <p:nvSpPr>
          <p:cNvPr id="350" name="Google Shape;350;p14"/>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51" name="Google Shape;351;p14"/>
          <p:cNvGrpSpPr/>
          <p:nvPr/>
        </p:nvGrpSpPr>
        <p:grpSpPr>
          <a:xfrm>
            <a:off x="8326017" y="4451427"/>
            <a:ext cx="1609153" cy="3386660"/>
            <a:chOff x="1390914" y="2912672"/>
            <a:chExt cx="664463" cy="1398445"/>
          </a:xfrm>
        </p:grpSpPr>
        <p:sp>
          <p:nvSpPr>
            <p:cNvPr id="352" name="Google Shape;352;p14"/>
            <p:cNvSpPr/>
            <p:nvPr/>
          </p:nvSpPr>
          <p:spPr>
            <a:xfrm rot="-5400000">
              <a:off x="1296281" y="3552020"/>
              <a:ext cx="1292963" cy="225230"/>
            </a:xfrm>
            <a:custGeom>
              <a:avLst/>
              <a:gdLst/>
              <a:ahLst/>
              <a:cxnLst/>
              <a:rect l="l" t="t" r="r" b="b"/>
              <a:pathLst>
                <a:path w="29725" h="5178" extrusionOk="0">
                  <a:moveTo>
                    <a:pt x="29368" y="1"/>
                  </a:moveTo>
                  <a:cubicBezTo>
                    <a:pt x="29183" y="1"/>
                    <a:pt x="29068" y="129"/>
                    <a:pt x="29011" y="243"/>
                  </a:cubicBezTo>
                  <a:lnTo>
                    <a:pt x="18728" y="243"/>
                  </a:lnTo>
                  <a:lnTo>
                    <a:pt x="18728" y="1555"/>
                  </a:lnTo>
                  <a:lnTo>
                    <a:pt x="14977" y="1555"/>
                  </a:lnTo>
                  <a:lnTo>
                    <a:pt x="14977" y="4935"/>
                  </a:lnTo>
                  <a:lnTo>
                    <a:pt x="1" y="4935"/>
                  </a:lnTo>
                  <a:lnTo>
                    <a:pt x="1" y="5178"/>
                  </a:lnTo>
                  <a:lnTo>
                    <a:pt x="15219" y="5178"/>
                  </a:lnTo>
                  <a:lnTo>
                    <a:pt x="15219" y="1783"/>
                  </a:lnTo>
                  <a:lnTo>
                    <a:pt x="18956" y="1783"/>
                  </a:lnTo>
                  <a:lnTo>
                    <a:pt x="18956" y="485"/>
                  </a:lnTo>
                  <a:lnTo>
                    <a:pt x="29011" y="485"/>
                  </a:lnTo>
                  <a:cubicBezTo>
                    <a:pt x="29068" y="657"/>
                    <a:pt x="29183" y="771"/>
                    <a:pt x="29368" y="771"/>
                  </a:cubicBezTo>
                  <a:cubicBezTo>
                    <a:pt x="29596" y="771"/>
                    <a:pt x="29725" y="600"/>
                    <a:pt x="29725" y="357"/>
                  </a:cubicBezTo>
                  <a:cubicBezTo>
                    <a:pt x="29725" y="186"/>
                    <a:pt x="29596" y="1"/>
                    <a:pt x="29368"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 name="Google Shape;353;p14"/>
            <p:cNvSpPr/>
            <p:nvPr/>
          </p:nvSpPr>
          <p:spPr>
            <a:xfrm rot="-5400000">
              <a:off x="1295063" y="3592342"/>
              <a:ext cx="1215407" cy="222142"/>
            </a:xfrm>
            <a:custGeom>
              <a:avLst/>
              <a:gdLst/>
              <a:ahLst/>
              <a:cxnLst/>
              <a:rect l="l" t="t" r="r" b="b"/>
              <a:pathLst>
                <a:path w="27942" h="5107" extrusionOk="0">
                  <a:moveTo>
                    <a:pt x="27585" y="0"/>
                  </a:moveTo>
                  <a:cubicBezTo>
                    <a:pt x="27400" y="0"/>
                    <a:pt x="27286" y="114"/>
                    <a:pt x="27229" y="228"/>
                  </a:cubicBezTo>
                  <a:lnTo>
                    <a:pt x="17302" y="228"/>
                  </a:lnTo>
                  <a:lnTo>
                    <a:pt x="17302" y="1369"/>
                  </a:lnTo>
                  <a:lnTo>
                    <a:pt x="14035" y="1369"/>
                  </a:lnTo>
                  <a:lnTo>
                    <a:pt x="14035" y="4864"/>
                  </a:lnTo>
                  <a:lnTo>
                    <a:pt x="1" y="4864"/>
                  </a:lnTo>
                  <a:lnTo>
                    <a:pt x="1" y="5106"/>
                  </a:lnTo>
                  <a:lnTo>
                    <a:pt x="14264" y="5106"/>
                  </a:lnTo>
                  <a:lnTo>
                    <a:pt x="14264" y="1598"/>
                  </a:lnTo>
                  <a:lnTo>
                    <a:pt x="17530" y="1598"/>
                  </a:lnTo>
                  <a:lnTo>
                    <a:pt x="17530" y="471"/>
                  </a:lnTo>
                  <a:lnTo>
                    <a:pt x="27229" y="471"/>
                  </a:lnTo>
                  <a:cubicBezTo>
                    <a:pt x="27286" y="656"/>
                    <a:pt x="27400" y="713"/>
                    <a:pt x="27585" y="713"/>
                  </a:cubicBezTo>
                  <a:cubicBezTo>
                    <a:pt x="27756" y="713"/>
                    <a:pt x="27942" y="585"/>
                    <a:pt x="27942" y="357"/>
                  </a:cubicBezTo>
                  <a:cubicBezTo>
                    <a:pt x="27942" y="171"/>
                    <a:pt x="27756" y="0"/>
                    <a:pt x="27585"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 name="Google Shape;354;p14"/>
            <p:cNvSpPr/>
            <p:nvPr/>
          </p:nvSpPr>
          <p:spPr>
            <a:xfrm rot="-5400000">
              <a:off x="1190518" y="3668963"/>
              <a:ext cx="1163297" cy="121010"/>
            </a:xfrm>
            <a:custGeom>
              <a:avLst/>
              <a:gdLst/>
              <a:ahLst/>
              <a:cxnLst/>
              <a:rect l="l" t="t" r="r" b="b"/>
              <a:pathLst>
                <a:path w="26744" h="2782" extrusionOk="0">
                  <a:moveTo>
                    <a:pt x="26330" y="0"/>
                  </a:moveTo>
                  <a:cubicBezTo>
                    <a:pt x="26216" y="0"/>
                    <a:pt x="26030" y="114"/>
                    <a:pt x="25973" y="286"/>
                  </a:cubicBezTo>
                  <a:lnTo>
                    <a:pt x="17116" y="286"/>
                  </a:lnTo>
                  <a:lnTo>
                    <a:pt x="14863" y="2553"/>
                  </a:lnTo>
                  <a:lnTo>
                    <a:pt x="1" y="2553"/>
                  </a:lnTo>
                  <a:lnTo>
                    <a:pt x="1" y="2782"/>
                  </a:lnTo>
                  <a:lnTo>
                    <a:pt x="14920" y="2782"/>
                  </a:lnTo>
                  <a:lnTo>
                    <a:pt x="17245" y="528"/>
                  </a:lnTo>
                  <a:lnTo>
                    <a:pt x="25973" y="528"/>
                  </a:lnTo>
                  <a:cubicBezTo>
                    <a:pt x="26030" y="642"/>
                    <a:pt x="26216" y="770"/>
                    <a:pt x="26330" y="770"/>
                  </a:cubicBezTo>
                  <a:cubicBezTo>
                    <a:pt x="26572" y="770"/>
                    <a:pt x="26744" y="585"/>
                    <a:pt x="26744" y="414"/>
                  </a:cubicBezTo>
                  <a:cubicBezTo>
                    <a:pt x="26744" y="171"/>
                    <a:pt x="26572" y="0"/>
                    <a:pt x="2633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 name="Google Shape;355;p14"/>
            <p:cNvSpPr/>
            <p:nvPr/>
          </p:nvSpPr>
          <p:spPr>
            <a:xfrm rot="-5400000">
              <a:off x="1172533" y="3722921"/>
              <a:ext cx="1034240" cy="142150"/>
            </a:xfrm>
            <a:custGeom>
              <a:avLst/>
              <a:gdLst/>
              <a:ahLst/>
              <a:cxnLst/>
              <a:rect l="l" t="t" r="r" b="b"/>
              <a:pathLst>
                <a:path w="23777" h="3268" extrusionOk="0">
                  <a:moveTo>
                    <a:pt x="23363" y="1"/>
                  </a:moveTo>
                  <a:cubicBezTo>
                    <a:pt x="23235" y="1"/>
                    <a:pt x="23064" y="58"/>
                    <a:pt x="23007" y="229"/>
                  </a:cubicBezTo>
                  <a:lnTo>
                    <a:pt x="16588" y="229"/>
                  </a:lnTo>
                  <a:lnTo>
                    <a:pt x="13793" y="3025"/>
                  </a:lnTo>
                  <a:lnTo>
                    <a:pt x="1" y="3025"/>
                  </a:lnTo>
                  <a:lnTo>
                    <a:pt x="1" y="3267"/>
                  </a:lnTo>
                  <a:lnTo>
                    <a:pt x="13850" y="3267"/>
                  </a:lnTo>
                  <a:lnTo>
                    <a:pt x="16703" y="472"/>
                  </a:lnTo>
                  <a:lnTo>
                    <a:pt x="23007" y="472"/>
                  </a:lnTo>
                  <a:cubicBezTo>
                    <a:pt x="23064" y="586"/>
                    <a:pt x="23235" y="714"/>
                    <a:pt x="23363" y="714"/>
                  </a:cubicBezTo>
                  <a:cubicBezTo>
                    <a:pt x="23591" y="714"/>
                    <a:pt x="23777" y="529"/>
                    <a:pt x="23777" y="357"/>
                  </a:cubicBezTo>
                  <a:cubicBezTo>
                    <a:pt x="23777" y="115"/>
                    <a:pt x="23591" y="1"/>
                    <a:pt x="2336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 name="Google Shape;356;p14"/>
            <p:cNvSpPr/>
            <p:nvPr/>
          </p:nvSpPr>
          <p:spPr>
            <a:xfrm rot="-5400000">
              <a:off x="1371361" y="4014833"/>
              <a:ext cx="455419" cy="137148"/>
            </a:xfrm>
            <a:custGeom>
              <a:avLst/>
              <a:gdLst/>
              <a:ahLst/>
              <a:cxnLst/>
              <a:rect l="l" t="t" r="r" b="b"/>
              <a:pathLst>
                <a:path w="10470" h="3153" extrusionOk="0">
                  <a:moveTo>
                    <a:pt x="1" y="1"/>
                  </a:moveTo>
                  <a:lnTo>
                    <a:pt x="1" y="243"/>
                  </a:lnTo>
                  <a:lnTo>
                    <a:pt x="9928" y="243"/>
                  </a:lnTo>
                  <a:lnTo>
                    <a:pt x="9928" y="2382"/>
                  </a:lnTo>
                  <a:cubicBezTo>
                    <a:pt x="9814" y="2439"/>
                    <a:pt x="9685" y="2611"/>
                    <a:pt x="9685" y="2739"/>
                  </a:cubicBezTo>
                  <a:cubicBezTo>
                    <a:pt x="9685" y="2967"/>
                    <a:pt x="9871" y="3153"/>
                    <a:pt x="10042" y="3153"/>
                  </a:cubicBezTo>
                  <a:cubicBezTo>
                    <a:pt x="10284" y="3153"/>
                    <a:pt x="10470" y="2967"/>
                    <a:pt x="10470" y="2739"/>
                  </a:cubicBezTo>
                  <a:cubicBezTo>
                    <a:pt x="10470" y="2611"/>
                    <a:pt x="10341" y="2439"/>
                    <a:pt x="10170" y="2382"/>
                  </a:cubicBezTo>
                  <a:lnTo>
                    <a:pt x="1017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 name="Google Shape;357;p14"/>
            <p:cNvSpPr/>
            <p:nvPr/>
          </p:nvSpPr>
          <p:spPr>
            <a:xfrm rot="-5400000">
              <a:off x="1624774" y="4028143"/>
              <a:ext cx="498873" cy="67073"/>
            </a:xfrm>
            <a:custGeom>
              <a:avLst/>
              <a:gdLst/>
              <a:ahLst/>
              <a:cxnLst/>
              <a:rect l="l" t="t" r="r" b="b"/>
              <a:pathLst>
                <a:path w="11469" h="1542" extrusionOk="0">
                  <a:moveTo>
                    <a:pt x="11112" y="1"/>
                  </a:moveTo>
                  <a:cubicBezTo>
                    <a:pt x="10940" y="1"/>
                    <a:pt x="10755" y="172"/>
                    <a:pt x="10755" y="358"/>
                  </a:cubicBezTo>
                  <a:cubicBezTo>
                    <a:pt x="10755" y="529"/>
                    <a:pt x="10883" y="714"/>
                    <a:pt x="10997" y="714"/>
                  </a:cubicBezTo>
                  <a:lnTo>
                    <a:pt x="10997" y="1313"/>
                  </a:lnTo>
                  <a:lnTo>
                    <a:pt x="1" y="1313"/>
                  </a:lnTo>
                  <a:lnTo>
                    <a:pt x="1" y="1541"/>
                  </a:lnTo>
                  <a:lnTo>
                    <a:pt x="11240" y="1541"/>
                  </a:lnTo>
                  <a:lnTo>
                    <a:pt x="11240" y="714"/>
                  </a:lnTo>
                  <a:cubicBezTo>
                    <a:pt x="11411" y="714"/>
                    <a:pt x="11468" y="529"/>
                    <a:pt x="11468" y="358"/>
                  </a:cubicBezTo>
                  <a:cubicBezTo>
                    <a:pt x="11468" y="172"/>
                    <a:pt x="11354" y="1"/>
                    <a:pt x="1111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 name="Google Shape;358;p14"/>
            <p:cNvSpPr/>
            <p:nvPr/>
          </p:nvSpPr>
          <p:spPr>
            <a:xfrm rot="-5400000">
              <a:off x="1622294" y="3989082"/>
              <a:ext cx="540413" cy="103655"/>
            </a:xfrm>
            <a:custGeom>
              <a:avLst/>
              <a:gdLst/>
              <a:ahLst/>
              <a:cxnLst/>
              <a:rect l="l" t="t" r="r" b="b"/>
              <a:pathLst>
                <a:path w="12424" h="2383" extrusionOk="0">
                  <a:moveTo>
                    <a:pt x="12067" y="1"/>
                  </a:moveTo>
                  <a:cubicBezTo>
                    <a:pt x="11896" y="1"/>
                    <a:pt x="11711" y="172"/>
                    <a:pt x="11711" y="358"/>
                  </a:cubicBezTo>
                  <a:cubicBezTo>
                    <a:pt x="11711" y="529"/>
                    <a:pt x="11825" y="714"/>
                    <a:pt x="11953" y="714"/>
                  </a:cubicBezTo>
                  <a:lnTo>
                    <a:pt x="11953" y="2140"/>
                  </a:lnTo>
                  <a:lnTo>
                    <a:pt x="1" y="2140"/>
                  </a:lnTo>
                  <a:lnTo>
                    <a:pt x="1" y="2383"/>
                  </a:lnTo>
                  <a:lnTo>
                    <a:pt x="12181" y="2383"/>
                  </a:lnTo>
                  <a:lnTo>
                    <a:pt x="12181" y="714"/>
                  </a:lnTo>
                  <a:cubicBezTo>
                    <a:pt x="12367" y="714"/>
                    <a:pt x="12424" y="529"/>
                    <a:pt x="12424" y="358"/>
                  </a:cubicBezTo>
                  <a:cubicBezTo>
                    <a:pt x="12424" y="172"/>
                    <a:pt x="12310" y="1"/>
                    <a:pt x="1206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 name="Google Shape;359;p14"/>
            <p:cNvSpPr/>
            <p:nvPr/>
          </p:nvSpPr>
          <p:spPr>
            <a:xfrm rot="-5400000">
              <a:off x="1618271" y="3949043"/>
              <a:ext cx="584476" cy="139670"/>
            </a:xfrm>
            <a:custGeom>
              <a:avLst/>
              <a:gdLst/>
              <a:ahLst/>
              <a:cxnLst/>
              <a:rect l="l" t="t" r="r" b="b"/>
              <a:pathLst>
                <a:path w="13437" h="3211" extrusionOk="0">
                  <a:moveTo>
                    <a:pt x="13080" y="1"/>
                  </a:moveTo>
                  <a:cubicBezTo>
                    <a:pt x="12837" y="1"/>
                    <a:pt x="12666" y="172"/>
                    <a:pt x="12666" y="358"/>
                  </a:cubicBezTo>
                  <a:cubicBezTo>
                    <a:pt x="12666" y="529"/>
                    <a:pt x="12780" y="714"/>
                    <a:pt x="12966" y="714"/>
                  </a:cubicBezTo>
                  <a:lnTo>
                    <a:pt x="12966" y="2968"/>
                  </a:lnTo>
                  <a:lnTo>
                    <a:pt x="1" y="2968"/>
                  </a:lnTo>
                  <a:lnTo>
                    <a:pt x="1" y="3210"/>
                  </a:lnTo>
                  <a:lnTo>
                    <a:pt x="13194" y="3210"/>
                  </a:lnTo>
                  <a:lnTo>
                    <a:pt x="13194" y="714"/>
                  </a:lnTo>
                  <a:cubicBezTo>
                    <a:pt x="13322" y="714"/>
                    <a:pt x="13436" y="529"/>
                    <a:pt x="13436" y="358"/>
                  </a:cubicBezTo>
                  <a:cubicBezTo>
                    <a:pt x="13436" y="172"/>
                    <a:pt x="13251" y="1"/>
                    <a:pt x="1308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 name="Google Shape;360;p14"/>
            <p:cNvSpPr/>
            <p:nvPr/>
          </p:nvSpPr>
          <p:spPr>
            <a:xfrm rot="-5400000">
              <a:off x="1336628" y="3980100"/>
              <a:ext cx="491391" cy="170641"/>
            </a:xfrm>
            <a:custGeom>
              <a:avLst/>
              <a:gdLst/>
              <a:ahLst/>
              <a:cxnLst/>
              <a:rect l="l" t="t" r="r" b="b"/>
              <a:pathLst>
                <a:path w="11297" h="3923" extrusionOk="0">
                  <a:moveTo>
                    <a:pt x="1" y="0"/>
                  </a:moveTo>
                  <a:lnTo>
                    <a:pt x="1" y="229"/>
                  </a:lnTo>
                  <a:lnTo>
                    <a:pt x="10826" y="229"/>
                  </a:lnTo>
                  <a:lnTo>
                    <a:pt x="10826" y="3152"/>
                  </a:lnTo>
                  <a:cubicBezTo>
                    <a:pt x="10641" y="3209"/>
                    <a:pt x="10584" y="3381"/>
                    <a:pt x="10584" y="3509"/>
                  </a:cubicBezTo>
                  <a:cubicBezTo>
                    <a:pt x="10584" y="3737"/>
                    <a:pt x="10698" y="3923"/>
                    <a:pt x="10940" y="3923"/>
                  </a:cubicBezTo>
                  <a:cubicBezTo>
                    <a:pt x="11112" y="3923"/>
                    <a:pt x="11297" y="3737"/>
                    <a:pt x="11297" y="3509"/>
                  </a:cubicBezTo>
                  <a:cubicBezTo>
                    <a:pt x="11297" y="3381"/>
                    <a:pt x="11183" y="3209"/>
                    <a:pt x="11054" y="3152"/>
                  </a:cubicBezTo>
                  <a:lnTo>
                    <a:pt x="11054"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 name="Google Shape;361;p14"/>
            <p:cNvSpPr/>
            <p:nvPr/>
          </p:nvSpPr>
          <p:spPr>
            <a:xfrm rot="-5400000">
              <a:off x="1071705" y="3588601"/>
              <a:ext cx="1315930" cy="129101"/>
            </a:xfrm>
            <a:custGeom>
              <a:avLst/>
              <a:gdLst/>
              <a:ahLst/>
              <a:cxnLst/>
              <a:rect l="l" t="t" r="r" b="b"/>
              <a:pathLst>
                <a:path w="30253" h="2968" extrusionOk="0">
                  <a:moveTo>
                    <a:pt x="29839" y="1"/>
                  </a:moveTo>
                  <a:cubicBezTo>
                    <a:pt x="29725" y="1"/>
                    <a:pt x="29539" y="115"/>
                    <a:pt x="29482" y="229"/>
                  </a:cubicBezTo>
                  <a:lnTo>
                    <a:pt x="16760" y="229"/>
                  </a:lnTo>
                  <a:lnTo>
                    <a:pt x="14264" y="2725"/>
                  </a:lnTo>
                  <a:lnTo>
                    <a:pt x="1" y="2725"/>
                  </a:lnTo>
                  <a:lnTo>
                    <a:pt x="1" y="2967"/>
                  </a:lnTo>
                  <a:lnTo>
                    <a:pt x="14321" y="2967"/>
                  </a:lnTo>
                  <a:lnTo>
                    <a:pt x="16817" y="471"/>
                  </a:lnTo>
                  <a:lnTo>
                    <a:pt x="29482" y="471"/>
                  </a:lnTo>
                  <a:cubicBezTo>
                    <a:pt x="29539" y="642"/>
                    <a:pt x="29725" y="771"/>
                    <a:pt x="29839" y="771"/>
                  </a:cubicBezTo>
                  <a:cubicBezTo>
                    <a:pt x="30081" y="771"/>
                    <a:pt x="30252" y="585"/>
                    <a:pt x="30252" y="357"/>
                  </a:cubicBezTo>
                  <a:cubicBezTo>
                    <a:pt x="30252" y="172"/>
                    <a:pt x="30081" y="1"/>
                    <a:pt x="2983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 name="Google Shape;362;p14"/>
            <p:cNvSpPr/>
            <p:nvPr/>
          </p:nvSpPr>
          <p:spPr>
            <a:xfrm rot="-5400000">
              <a:off x="1008135" y="3602585"/>
              <a:ext cx="1253859" cy="163203"/>
            </a:xfrm>
            <a:custGeom>
              <a:avLst/>
              <a:gdLst/>
              <a:ahLst/>
              <a:cxnLst/>
              <a:rect l="l" t="t" r="r" b="b"/>
              <a:pathLst>
                <a:path w="28826" h="3752" extrusionOk="0">
                  <a:moveTo>
                    <a:pt x="28469" y="0"/>
                  </a:moveTo>
                  <a:cubicBezTo>
                    <a:pt x="28298" y="0"/>
                    <a:pt x="28170" y="129"/>
                    <a:pt x="28113" y="300"/>
                  </a:cubicBezTo>
                  <a:lnTo>
                    <a:pt x="16588" y="300"/>
                  </a:lnTo>
                  <a:lnTo>
                    <a:pt x="13322" y="3509"/>
                  </a:lnTo>
                  <a:lnTo>
                    <a:pt x="1" y="3509"/>
                  </a:lnTo>
                  <a:lnTo>
                    <a:pt x="1" y="3751"/>
                  </a:lnTo>
                  <a:lnTo>
                    <a:pt x="13436" y="3751"/>
                  </a:lnTo>
                  <a:lnTo>
                    <a:pt x="16703" y="542"/>
                  </a:lnTo>
                  <a:lnTo>
                    <a:pt x="28113" y="542"/>
                  </a:lnTo>
                  <a:cubicBezTo>
                    <a:pt x="28170" y="656"/>
                    <a:pt x="28298" y="785"/>
                    <a:pt x="28469" y="785"/>
                  </a:cubicBezTo>
                  <a:cubicBezTo>
                    <a:pt x="28655" y="785"/>
                    <a:pt x="28826" y="599"/>
                    <a:pt x="28826" y="428"/>
                  </a:cubicBezTo>
                  <a:cubicBezTo>
                    <a:pt x="28826" y="186"/>
                    <a:pt x="28655" y="0"/>
                    <a:pt x="2846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 name="Google Shape;363;p14"/>
            <p:cNvSpPr/>
            <p:nvPr/>
          </p:nvSpPr>
          <p:spPr>
            <a:xfrm rot="-5400000">
              <a:off x="911354" y="3681359"/>
              <a:ext cx="1109317" cy="150197"/>
            </a:xfrm>
            <a:custGeom>
              <a:avLst/>
              <a:gdLst/>
              <a:ahLst/>
              <a:cxnLst/>
              <a:rect l="l" t="t" r="r" b="b"/>
              <a:pathLst>
                <a:path w="25503" h="3453" extrusionOk="0">
                  <a:moveTo>
                    <a:pt x="25146" y="0"/>
                  </a:moveTo>
                  <a:cubicBezTo>
                    <a:pt x="24961" y="0"/>
                    <a:pt x="24847" y="57"/>
                    <a:pt x="24790" y="172"/>
                  </a:cubicBezTo>
                  <a:lnTo>
                    <a:pt x="16175" y="172"/>
                  </a:lnTo>
                  <a:lnTo>
                    <a:pt x="13493" y="2853"/>
                  </a:lnTo>
                  <a:lnTo>
                    <a:pt x="13493" y="243"/>
                  </a:lnTo>
                  <a:lnTo>
                    <a:pt x="1" y="243"/>
                  </a:lnTo>
                  <a:lnTo>
                    <a:pt x="1" y="471"/>
                  </a:lnTo>
                  <a:lnTo>
                    <a:pt x="13251" y="471"/>
                  </a:lnTo>
                  <a:lnTo>
                    <a:pt x="13251" y="3452"/>
                  </a:lnTo>
                  <a:lnTo>
                    <a:pt x="16289" y="414"/>
                  </a:lnTo>
                  <a:lnTo>
                    <a:pt x="24790" y="414"/>
                  </a:lnTo>
                  <a:cubicBezTo>
                    <a:pt x="24847" y="599"/>
                    <a:pt x="24961" y="714"/>
                    <a:pt x="25146" y="714"/>
                  </a:cubicBezTo>
                  <a:cubicBezTo>
                    <a:pt x="25374" y="714"/>
                    <a:pt x="25503" y="528"/>
                    <a:pt x="25503" y="357"/>
                  </a:cubicBezTo>
                  <a:cubicBezTo>
                    <a:pt x="25503" y="114"/>
                    <a:pt x="25374" y="0"/>
                    <a:pt x="2514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14"/>
            <p:cNvSpPr/>
            <p:nvPr/>
          </p:nvSpPr>
          <p:spPr>
            <a:xfrm rot="-5400000">
              <a:off x="862332" y="3518809"/>
              <a:ext cx="1398445" cy="186169"/>
            </a:xfrm>
            <a:custGeom>
              <a:avLst/>
              <a:gdLst/>
              <a:ahLst/>
              <a:cxnLst/>
              <a:rect l="l" t="t" r="r" b="b"/>
              <a:pathLst>
                <a:path w="32150" h="4280" extrusionOk="0">
                  <a:moveTo>
                    <a:pt x="1" y="0"/>
                  </a:moveTo>
                  <a:lnTo>
                    <a:pt x="1" y="243"/>
                  </a:lnTo>
                  <a:lnTo>
                    <a:pt x="11539" y="243"/>
                  </a:lnTo>
                  <a:lnTo>
                    <a:pt x="11539" y="4279"/>
                  </a:lnTo>
                  <a:lnTo>
                    <a:pt x="13137" y="4279"/>
                  </a:lnTo>
                  <a:lnTo>
                    <a:pt x="16460" y="956"/>
                  </a:lnTo>
                  <a:lnTo>
                    <a:pt x="31436" y="956"/>
                  </a:lnTo>
                  <a:cubicBezTo>
                    <a:pt x="31507" y="1070"/>
                    <a:pt x="31621" y="1127"/>
                    <a:pt x="31793" y="1127"/>
                  </a:cubicBezTo>
                  <a:cubicBezTo>
                    <a:pt x="31978" y="1127"/>
                    <a:pt x="32149" y="1013"/>
                    <a:pt x="32149" y="770"/>
                  </a:cubicBezTo>
                  <a:cubicBezTo>
                    <a:pt x="32149" y="599"/>
                    <a:pt x="31978" y="414"/>
                    <a:pt x="31793" y="414"/>
                  </a:cubicBezTo>
                  <a:cubicBezTo>
                    <a:pt x="31621" y="414"/>
                    <a:pt x="31436" y="528"/>
                    <a:pt x="31436" y="713"/>
                  </a:cubicBezTo>
                  <a:lnTo>
                    <a:pt x="16403" y="713"/>
                  </a:lnTo>
                  <a:lnTo>
                    <a:pt x="13023" y="4037"/>
                  </a:lnTo>
                  <a:lnTo>
                    <a:pt x="11768" y="4037"/>
                  </a:lnTo>
                  <a:lnTo>
                    <a:pt x="1176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 name="Google Shape;365;p14"/>
            <p:cNvSpPr/>
            <p:nvPr/>
          </p:nvSpPr>
          <p:spPr>
            <a:xfrm rot="-5400000">
              <a:off x="868857" y="3571876"/>
              <a:ext cx="1302881" cy="175599"/>
            </a:xfrm>
            <a:custGeom>
              <a:avLst/>
              <a:gdLst/>
              <a:ahLst/>
              <a:cxnLst/>
              <a:rect l="l" t="t" r="r" b="b"/>
              <a:pathLst>
                <a:path w="29953" h="4037" extrusionOk="0">
                  <a:moveTo>
                    <a:pt x="1" y="0"/>
                  </a:moveTo>
                  <a:lnTo>
                    <a:pt x="1" y="228"/>
                  </a:lnTo>
                  <a:lnTo>
                    <a:pt x="12310" y="228"/>
                  </a:lnTo>
                  <a:lnTo>
                    <a:pt x="12310" y="4036"/>
                  </a:lnTo>
                  <a:lnTo>
                    <a:pt x="13137" y="4036"/>
                  </a:lnTo>
                  <a:lnTo>
                    <a:pt x="16403" y="770"/>
                  </a:lnTo>
                  <a:lnTo>
                    <a:pt x="29183" y="770"/>
                  </a:lnTo>
                  <a:cubicBezTo>
                    <a:pt x="29240" y="941"/>
                    <a:pt x="29425" y="1070"/>
                    <a:pt x="29539" y="1070"/>
                  </a:cubicBezTo>
                  <a:cubicBezTo>
                    <a:pt x="29782" y="1070"/>
                    <a:pt x="29953" y="884"/>
                    <a:pt x="29953" y="642"/>
                  </a:cubicBezTo>
                  <a:cubicBezTo>
                    <a:pt x="29953" y="471"/>
                    <a:pt x="29782" y="285"/>
                    <a:pt x="29539" y="285"/>
                  </a:cubicBezTo>
                  <a:cubicBezTo>
                    <a:pt x="29425" y="285"/>
                    <a:pt x="29240" y="414"/>
                    <a:pt x="29183" y="528"/>
                  </a:cubicBezTo>
                  <a:lnTo>
                    <a:pt x="16289" y="528"/>
                  </a:lnTo>
                  <a:lnTo>
                    <a:pt x="13023" y="3794"/>
                  </a:lnTo>
                  <a:lnTo>
                    <a:pt x="12538" y="3794"/>
                  </a:lnTo>
                  <a:lnTo>
                    <a:pt x="1253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6" name="Google Shape;366;p14"/>
          <p:cNvGrpSpPr/>
          <p:nvPr/>
        </p:nvGrpSpPr>
        <p:grpSpPr>
          <a:xfrm rot="-5400000">
            <a:off x="11011142" y="841404"/>
            <a:ext cx="1028775" cy="3340881"/>
            <a:chOff x="6278982" y="2751992"/>
            <a:chExt cx="478381" cy="1553513"/>
          </a:xfrm>
        </p:grpSpPr>
        <p:sp>
          <p:nvSpPr>
            <p:cNvPr id="367" name="Google Shape;367;p14"/>
            <p:cNvSpPr/>
            <p:nvPr/>
          </p:nvSpPr>
          <p:spPr>
            <a:xfrm rot="-5400000">
              <a:off x="6192439" y="3740581"/>
              <a:ext cx="1059686" cy="70161"/>
            </a:xfrm>
            <a:custGeom>
              <a:avLst/>
              <a:gdLst/>
              <a:ahLst/>
              <a:cxnLst/>
              <a:rect l="l" t="t" r="r" b="b"/>
              <a:pathLst>
                <a:path w="24362" h="1613" extrusionOk="0">
                  <a:moveTo>
                    <a:pt x="0" y="0"/>
                  </a:moveTo>
                  <a:lnTo>
                    <a:pt x="0" y="243"/>
                  </a:lnTo>
                  <a:lnTo>
                    <a:pt x="15917" y="243"/>
                  </a:lnTo>
                  <a:lnTo>
                    <a:pt x="17173" y="1313"/>
                  </a:lnTo>
                  <a:lnTo>
                    <a:pt x="23648" y="1313"/>
                  </a:lnTo>
                  <a:cubicBezTo>
                    <a:pt x="23705" y="1498"/>
                    <a:pt x="23819" y="1612"/>
                    <a:pt x="24004" y="1612"/>
                  </a:cubicBezTo>
                  <a:cubicBezTo>
                    <a:pt x="24176" y="1612"/>
                    <a:pt x="24361" y="1427"/>
                    <a:pt x="24361" y="1199"/>
                  </a:cubicBezTo>
                  <a:cubicBezTo>
                    <a:pt x="24361" y="1013"/>
                    <a:pt x="24176" y="842"/>
                    <a:pt x="24004" y="842"/>
                  </a:cubicBezTo>
                  <a:cubicBezTo>
                    <a:pt x="23819" y="842"/>
                    <a:pt x="23705" y="956"/>
                    <a:pt x="23648" y="1070"/>
                  </a:cubicBezTo>
                  <a:lnTo>
                    <a:pt x="17230" y="1070"/>
                  </a:lnTo>
                  <a:lnTo>
                    <a:pt x="15975"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 name="Google Shape;368;p14"/>
            <p:cNvSpPr/>
            <p:nvPr/>
          </p:nvSpPr>
          <p:spPr>
            <a:xfrm rot="-5400000">
              <a:off x="6010359" y="3607522"/>
              <a:ext cx="1325804" cy="70161"/>
            </a:xfrm>
            <a:custGeom>
              <a:avLst/>
              <a:gdLst/>
              <a:ahLst/>
              <a:cxnLst/>
              <a:rect l="l" t="t" r="r" b="b"/>
              <a:pathLst>
                <a:path w="30480" h="1613" extrusionOk="0">
                  <a:moveTo>
                    <a:pt x="0" y="1"/>
                  </a:moveTo>
                  <a:lnTo>
                    <a:pt x="0" y="243"/>
                  </a:lnTo>
                  <a:lnTo>
                    <a:pt x="17173" y="243"/>
                  </a:lnTo>
                  <a:lnTo>
                    <a:pt x="18242" y="1370"/>
                  </a:lnTo>
                  <a:lnTo>
                    <a:pt x="29710" y="1370"/>
                  </a:lnTo>
                  <a:cubicBezTo>
                    <a:pt x="29767" y="1484"/>
                    <a:pt x="29952" y="1612"/>
                    <a:pt x="30066" y="1612"/>
                  </a:cubicBezTo>
                  <a:cubicBezTo>
                    <a:pt x="30309" y="1612"/>
                    <a:pt x="30480" y="1427"/>
                    <a:pt x="30480" y="1256"/>
                  </a:cubicBezTo>
                  <a:cubicBezTo>
                    <a:pt x="30480" y="1013"/>
                    <a:pt x="30309" y="842"/>
                    <a:pt x="30066" y="842"/>
                  </a:cubicBezTo>
                  <a:cubicBezTo>
                    <a:pt x="29952" y="842"/>
                    <a:pt x="29767" y="956"/>
                    <a:pt x="29710" y="1127"/>
                  </a:cubicBezTo>
                  <a:lnTo>
                    <a:pt x="18356" y="1127"/>
                  </a:lnTo>
                  <a:lnTo>
                    <a:pt x="1723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 name="Google Shape;369;p14"/>
            <p:cNvSpPr/>
            <p:nvPr/>
          </p:nvSpPr>
          <p:spPr>
            <a:xfrm rot="-5400000">
              <a:off x="6022147" y="3665853"/>
              <a:ext cx="1214755" cy="64550"/>
            </a:xfrm>
            <a:custGeom>
              <a:avLst/>
              <a:gdLst/>
              <a:ahLst/>
              <a:cxnLst/>
              <a:rect l="l" t="t" r="r" b="b"/>
              <a:pathLst>
                <a:path w="27927" h="1484" extrusionOk="0">
                  <a:moveTo>
                    <a:pt x="0" y="0"/>
                  </a:moveTo>
                  <a:lnTo>
                    <a:pt x="0" y="229"/>
                  </a:lnTo>
                  <a:lnTo>
                    <a:pt x="17943" y="229"/>
                  </a:lnTo>
                  <a:lnTo>
                    <a:pt x="18898" y="1241"/>
                  </a:lnTo>
                  <a:lnTo>
                    <a:pt x="27157" y="1241"/>
                  </a:lnTo>
                  <a:cubicBezTo>
                    <a:pt x="27214" y="1427"/>
                    <a:pt x="27385" y="1484"/>
                    <a:pt x="27513" y="1484"/>
                  </a:cubicBezTo>
                  <a:cubicBezTo>
                    <a:pt x="27741" y="1484"/>
                    <a:pt x="27927" y="1298"/>
                    <a:pt x="27927" y="1127"/>
                  </a:cubicBezTo>
                  <a:cubicBezTo>
                    <a:pt x="27927" y="885"/>
                    <a:pt x="27741" y="771"/>
                    <a:pt x="27513" y="771"/>
                  </a:cubicBezTo>
                  <a:cubicBezTo>
                    <a:pt x="27385" y="771"/>
                    <a:pt x="27214" y="828"/>
                    <a:pt x="27157" y="999"/>
                  </a:cubicBezTo>
                  <a:lnTo>
                    <a:pt x="19012" y="999"/>
                  </a:lnTo>
                  <a:lnTo>
                    <a:pt x="18000"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14"/>
            <p:cNvSpPr/>
            <p:nvPr/>
          </p:nvSpPr>
          <p:spPr>
            <a:xfrm rot="-5400000">
              <a:off x="5843461" y="3619310"/>
              <a:ext cx="1279305" cy="93085"/>
            </a:xfrm>
            <a:custGeom>
              <a:avLst/>
              <a:gdLst/>
              <a:ahLst/>
              <a:cxnLst/>
              <a:rect l="l" t="t" r="r" b="b"/>
              <a:pathLst>
                <a:path w="29411" h="2140" extrusionOk="0">
                  <a:moveTo>
                    <a:pt x="28996" y="0"/>
                  </a:moveTo>
                  <a:cubicBezTo>
                    <a:pt x="28882" y="0"/>
                    <a:pt x="28697" y="57"/>
                    <a:pt x="28640" y="243"/>
                  </a:cubicBezTo>
                  <a:lnTo>
                    <a:pt x="20610" y="243"/>
                  </a:lnTo>
                  <a:lnTo>
                    <a:pt x="20610" y="1911"/>
                  </a:lnTo>
                  <a:lnTo>
                    <a:pt x="0" y="1911"/>
                  </a:lnTo>
                  <a:lnTo>
                    <a:pt x="0" y="2140"/>
                  </a:lnTo>
                  <a:lnTo>
                    <a:pt x="20852" y="2140"/>
                  </a:lnTo>
                  <a:lnTo>
                    <a:pt x="20852" y="485"/>
                  </a:lnTo>
                  <a:lnTo>
                    <a:pt x="28640" y="485"/>
                  </a:lnTo>
                  <a:cubicBezTo>
                    <a:pt x="28697" y="656"/>
                    <a:pt x="28882" y="713"/>
                    <a:pt x="28996" y="713"/>
                  </a:cubicBezTo>
                  <a:cubicBezTo>
                    <a:pt x="29239" y="713"/>
                    <a:pt x="29410" y="542"/>
                    <a:pt x="29410" y="357"/>
                  </a:cubicBezTo>
                  <a:cubicBezTo>
                    <a:pt x="29410" y="129"/>
                    <a:pt x="29239" y="0"/>
                    <a:pt x="2899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 name="Google Shape;371;p14"/>
            <p:cNvSpPr/>
            <p:nvPr/>
          </p:nvSpPr>
          <p:spPr>
            <a:xfrm rot="-5400000">
              <a:off x="5753204" y="3565025"/>
              <a:ext cx="1374825" cy="106134"/>
            </a:xfrm>
            <a:custGeom>
              <a:avLst/>
              <a:gdLst/>
              <a:ahLst/>
              <a:cxnLst/>
              <a:rect l="l" t="t" r="r" b="b"/>
              <a:pathLst>
                <a:path w="31607" h="2440" extrusionOk="0">
                  <a:moveTo>
                    <a:pt x="31193" y="1"/>
                  </a:moveTo>
                  <a:cubicBezTo>
                    <a:pt x="31079" y="1"/>
                    <a:pt x="30893" y="58"/>
                    <a:pt x="30836" y="243"/>
                  </a:cubicBezTo>
                  <a:lnTo>
                    <a:pt x="19426" y="243"/>
                  </a:lnTo>
                  <a:lnTo>
                    <a:pt x="19426" y="2197"/>
                  </a:lnTo>
                  <a:lnTo>
                    <a:pt x="0" y="2197"/>
                  </a:lnTo>
                  <a:lnTo>
                    <a:pt x="0" y="2439"/>
                  </a:lnTo>
                  <a:lnTo>
                    <a:pt x="19669" y="2439"/>
                  </a:lnTo>
                  <a:lnTo>
                    <a:pt x="19669" y="471"/>
                  </a:lnTo>
                  <a:lnTo>
                    <a:pt x="30836" y="471"/>
                  </a:lnTo>
                  <a:cubicBezTo>
                    <a:pt x="30893" y="657"/>
                    <a:pt x="31079" y="714"/>
                    <a:pt x="31193" y="714"/>
                  </a:cubicBezTo>
                  <a:cubicBezTo>
                    <a:pt x="31435" y="714"/>
                    <a:pt x="31607" y="542"/>
                    <a:pt x="31607" y="357"/>
                  </a:cubicBezTo>
                  <a:cubicBezTo>
                    <a:pt x="31607" y="115"/>
                    <a:pt x="31435" y="1"/>
                    <a:pt x="3119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14"/>
            <p:cNvSpPr/>
            <p:nvPr/>
          </p:nvSpPr>
          <p:spPr>
            <a:xfrm rot="-5400000">
              <a:off x="5618885" y="3466677"/>
              <a:ext cx="1553513" cy="124142"/>
            </a:xfrm>
            <a:custGeom>
              <a:avLst/>
              <a:gdLst/>
              <a:ahLst/>
              <a:cxnLst/>
              <a:rect l="l" t="t" r="r" b="b"/>
              <a:pathLst>
                <a:path w="35715" h="2854" extrusionOk="0">
                  <a:moveTo>
                    <a:pt x="35301" y="1"/>
                  </a:moveTo>
                  <a:cubicBezTo>
                    <a:pt x="35172" y="1"/>
                    <a:pt x="35001" y="58"/>
                    <a:pt x="34944" y="229"/>
                  </a:cubicBezTo>
                  <a:lnTo>
                    <a:pt x="18185" y="229"/>
                  </a:lnTo>
                  <a:lnTo>
                    <a:pt x="18185" y="2611"/>
                  </a:lnTo>
                  <a:lnTo>
                    <a:pt x="0" y="2611"/>
                  </a:lnTo>
                  <a:lnTo>
                    <a:pt x="0" y="2853"/>
                  </a:lnTo>
                  <a:lnTo>
                    <a:pt x="18413" y="2853"/>
                  </a:lnTo>
                  <a:lnTo>
                    <a:pt x="18413" y="471"/>
                  </a:lnTo>
                  <a:lnTo>
                    <a:pt x="34944" y="471"/>
                  </a:lnTo>
                  <a:cubicBezTo>
                    <a:pt x="35001" y="642"/>
                    <a:pt x="35172" y="714"/>
                    <a:pt x="35301" y="714"/>
                  </a:cubicBezTo>
                  <a:cubicBezTo>
                    <a:pt x="35529" y="714"/>
                    <a:pt x="35714" y="528"/>
                    <a:pt x="35714" y="357"/>
                  </a:cubicBezTo>
                  <a:cubicBezTo>
                    <a:pt x="35714" y="115"/>
                    <a:pt x="35529" y="1"/>
                    <a:pt x="35301"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14"/>
            <p:cNvSpPr/>
            <p:nvPr/>
          </p:nvSpPr>
          <p:spPr>
            <a:xfrm rot="-5400000">
              <a:off x="5790418" y="3674835"/>
              <a:ext cx="1119234" cy="142106"/>
            </a:xfrm>
            <a:custGeom>
              <a:avLst/>
              <a:gdLst/>
              <a:ahLst/>
              <a:cxnLst/>
              <a:rect l="l" t="t" r="r" b="b"/>
              <a:pathLst>
                <a:path w="25731" h="3267" extrusionOk="0">
                  <a:moveTo>
                    <a:pt x="25374" y="1"/>
                  </a:moveTo>
                  <a:cubicBezTo>
                    <a:pt x="25188" y="1"/>
                    <a:pt x="25074" y="115"/>
                    <a:pt x="25017" y="243"/>
                  </a:cubicBezTo>
                  <a:lnTo>
                    <a:pt x="17044" y="243"/>
                  </a:lnTo>
                  <a:lnTo>
                    <a:pt x="17044" y="3038"/>
                  </a:lnTo>
                  <a:lnTo>
                    <a:pt x="0" y="3038"/>
                  </a:lnTo>
                  <a:lnTo>
                    <a:pt x="0" y="3267"/>
                  </a:lnTo>
                  <a:lnTo>
                    <a:pt x="17287" y="3267"/>
                  </a:lnTo>
                  <a:lnTo>
                    <a:pt x="17287" y="471"/>
                  </a:lnTo>
                  <a:lnTo>
                    <a:pt x="25017" y="471"/>
                  </a:lnTo>
                  <a:cubicBezTo>
                    <a:pt x="25074" y="657"/>
                    <a:pt x="25188" y="771"/>
                    <a:pt x="25374" y="771"/>
                  </a:cubicBezTo>
                  <a:cubicBezTo>
                    <a:pt x="25545" y="771"/>
                    <a:pt x="25730" y="600"/>
                    <a:pt x="25730" y="357"/>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 name="Google Shape;374;p14"/>
            <p:cNvSpPr/>
            <p:nvPr/>
          </p:nvSpPr>
          <p:spPr>
            <a:xfrm rot="-5400000">
              <a:off x="6430370" y="3978513"/>
              <a:ext cx="620405" cy="33580"/>
            </a:xfrm>
            <a:custGeom>
              <a:avLst/>
              <a:gdLst/>
              <a:ahLst/>
              <a:cxnLst/>
              <a:rect l="l" t="t" r="r" b="b"/>
              <a:pathLst>
                <a:path w="14263" h="772" extrusionOk="0">
                  <a:moveTo>
                    <a:pt x="13906" y="1"/>
                  </a:moveTo>
                  <a:cubicBezTo>
                    <a:pt x="13721" y="1"/>
                    <a:pt x="13607" y="115"/>
                    <a:pt x="13550" y="229"/>
                  </a:cubicBezTo>
                  <a:lnTo>
                    <a:pt x="0" y="229"/>
                  </a:lnTo>
                  <a:lnTo>
                    <a:pt x="0" y="472"/>
                  </a:lnTo>
                  <a:lnTo>
                    <a:pt x="13550" y="472"/>
                  </a:lnTo>
                  <a:cubicBezTo>
                    <a:pt x="13607" y="657"/>
                    <a:pt x="13721" y="771"/>
                    <a:pt x="13906" y="771"/>
                  </a:cubicBezTo>
                  <a:cubicBezTo>
                    <a:pt x="14078" y="771"/>
                    <a:pt x="14263" y="586"/>
                    <a:pt x="14263" y="358"/>
                  </a:cubicBezTo>
                  <a:cubicBezTo>
                    <a:pt x="14263" y="172"/>
                    <a:pt x="14078" y="1"/>
                    <a:pt x="13906"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 name="Google Shape;375;p14"/>
            <p:cNvSpPr/>
            <p:nvPr/>
          </p:nvSpPr>
          <p:spPr>
            <a:xfrm rot="-5400000">
              <a:off x="5858989" y="3544234"/>
              <a:ext cx="1460429" cy="62114"/>
            </a:xfrm>
            <a:custGeom>
              <a:avLst/>
              <a:gdLst/>
              <a:ahLst/>
              <a:cxnLst/>
              <a:rect l="l" t="t" r="r" b="b"/>
              <a:pathLst>
                <a:path w="33575" h="1428" extrusionOk="0">
                  <a:moveTo>
                    <a:pt x="0" y="1"/>
                  </a:moveTo>
                  <a:lnTo>
                    <a:pt x="0" y="243"/>
                  </a:lnTo>
                  <a:lnTo>
                    <a:pt x="18542" y="243"/>
                  </a:lnTo>
                  <a:lnTo>
                    <a:pt x="19483" y="1185"/>
                  </a:lnTo>
                  <a:lnTo>
                    <a:pt x="32862" y="1185"/>
                  </a:lnTo>
                  <a:cubicBezTo>
                    <a:pt x="32919" y="1313"/>
                    <a:pt x="33033" y="1427"/>
                    <a:pt x="33161" y="1427"/>
                  </a:cubicBezTo>
                  <a:cubicBezTo>
                    <a:pt x="33389" y="1427"/>
                    <a:pt x="33575" y="1256"/>
                    <a:pt x="33575" y="1013"/>
                  </a:cubicBezTo>
                  <a:cubicBezTo>
                    <a:pt x="33575" y="828"/>
                    <a:pt x="33389" y="657"/>
                    <a:pt x="33161" y="657"/>
                  </a:cubicBezTo>
                  <a:cubicBezTo>
                    <a:pt x="32976" y="657"/>
                    <a:pt x="32862" y="771"/>
                    <a:pt x="32805" y="956"/>
                  </a:cubicBezTo>
                  <a:lnTo>
                    <a:pt x="19612" y="956"/>
                  </a:lnTo>
                  <a:lnTo>
                    <a:pt x="18599"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76" name="Google Shape;376;p14"/>
          <p:cNvGrpSpPr/>
          <p:nvPr/>
        </p:nvGrpSpPr>
        <p:grpSpPr>
          <a:xfrm rot="-5400000">
            <a:off x="11227037" y="-169138"/>
            <a:ext cx="944683" cy="3084668"/>
            <a:chOff x="6961407" y="2871131"/>
            <a:chExt cx="439278" cy="1434374"/>
          </a:xfrm>
        </p:grpSpPr>
        <p:sp>
          <p:nvSpPr>
            <p:cNvPr id="377" name="Google Shape;377;p14"/>
            <p:cNvSpPr/>
            <p:nvPr/>
          </p:nvSpPr>
          <p:spPr>
            <a:xfrm rot="-5400000">
              <a:off x="6647504" y="3552324"/>
              <a:ext cx="1374825" cy="131536"/>
            </a:xfrm>
            <a:custGeom>
              <a:avLst/>
              <a:gdLst/>
              <a:ahLst/>
              <a:cxnLst/>
              <a:rect l="l" t="t" r="r" b="b"/>
              <a:pathLst>
                <a:path w="31607" h="3024" extrusionOk="0">
                  <a:moveTo>
                    <a:pt x="31193" y="0"/>
                  </a:moveTo>
                  <a:cubicBezTo>
                    <a:pt x="31079" y="0"/>
                    <a:pt x="30893" y="114"/>
                    <a:pt x="30836" y="300"/>
                  </a:cubicBezTo>
                  <a:lnTo>
                    <a:pt x="17287" y="300"/>
                  </a:lnTo>
                  <a:lnTo>
                    <a:pt x="17287" y="2796"/>
                  </a:lnTo>
                  <a:lnTo>
                    <a:pt x="0" y="2796"/>
                  </a:lnTo>
                  <a:lnTo>
                    <a:pt x="0" y="3024"/>
                  </a:lnTo>
                  <a:lnTo>
                    <a:pt x="17529" y="3024"/>
                  </a:lnTo>
                  <a:lnTo>
                    <a:pt x="17529" y="528"/>
                  </a:lnTo>
                  <a:lnTo>
                    <a:pt x="30836" y="528"/>
                  </a:lnTo>
                  <a:cubicBezTo>
                    <a:pt x="30893" y="656"/>
                    <a:pt x="31079" y="770"/>
                    <a:pt x="31193" y="770"/>
                  </a:cubicBezTo>
                  <a:cubicBezTo>
                    <a:pt x="31435" y="770"/>
                    <a:pt x="31607" y="599"/>
                    <a:pt x="31607" y="414"/>
                  </a:cubicBezTo>
                  <a:cubicBezTo>
                    <a:pt x="31607" y="171"/>
                    <a:pt x="31435" y="0"/>
                    <a:pt x="31193"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14"/>
            <p:cNvSpPr/>
            <p:nvPr/>
          </p:nvSpPr>
          <p:spPr>
            <a:xfrm rot="-5400000">
              <a:off x="6677278" y="3618071"/>
              <a:ext cx="1230283" cy="144586"/>
            </a:xfrm>
            <a:custGeom>
              <a:avLst/>
              <a:gdLst/>
              <a:ahLst/>
              <a:cxnLst/>
              <a:rect l="l" t="t" r="r" b="b"/>
              <a:pathLst>
                <a:path w="28284" h="3324" extrusionOk="0">
                  <a:moveTo>
                    <a:pt x="27870" y="0"/>
                  </a:moveTo>
                  <a:cubicBezTo>
                    <a:pt x="27741" y="0"/>
                    <a:pt x="27570" y="114"/>
                    <a:pt x="27513" y="228"/>
                  </a:cubicBezTo>
                  <a:lnTo>
                    <a:pt x="16103" y="228"/>
                  </a:lnTo>
                  <a:lnTo>
                    <a:pt x="16103" y="3081"/>
                  </a:lnTo>
                  <a:lnTo>
                    <a:pt x="0" y="3081"/>
                  </a:lnTo>
                  <a:lnTo>
                    <a:pt x="0" y="3324"/>
                  </a:lnTo>
                  <a:lnTo>
                    <a:pt x="16331" y="3324"/>
                  </a:lnTo>
                  <a:lnTo>
                    <a:pt x="16331" y="471"/>
                  </a:lnTo>
                  <a:lnTo>
                    <a:pt x="27513" y="471"/>
                  </a:lnTo>
                  <a:cubicBezTo>
                    <a:pt x="27570" y="656"/>
                    <a:pt x="27741" y="770"/>
                    <a:pt x="27870" y="770"/>
                  </a:cubicBezTo>
                  <a:cubicBezTo>
                    <a:pt x="28098" y="770"/>
                    <a:pt x="28283" y="585"/>
                    <a:pt x="28283" y="357"/>
                  </a:cubicBezTo>
                  <a:cubicBezTo>
                    <a:pt x="28283" y="171"/>
                    <a:pt x="28098" y="0"/>
                    <a:pt x="2787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14"/>
            <p:cNvSpPr/>
            <p:nvPr/>
          </p:nvSpPr>
          <p:spPr>
            <a:xfrm rot="-5400000">
              <a:off x="6529931" y="3512306"/>
              <a:ext cx="1434374" cy="152024"/>
            </a:xfrm>
            <a:custGeom>
              <a:avLst/>
              <a:gdLst/>
              <a:ahLst/>
              <a:cxnLst/>
              <a:rect l="l" t="t" r="r" b="b"/>
              <a:pathLst>
                <a:path w="32976" h="3495" extrusionOk="0">
                  <a:moveTo>
                    <a:pt x="32562" y="1"/>
                  </a:moveTo>
                  <a:cubicBezTo>
                    <a:pt x="32448" y="1"/>
                    <a:pt x="32263" y="115"/>
                    <a:pt x="32206" y="286"/>
                  </a:cubicBezTo>
                  <a:lnTo>
                    <a:pt x="14976" y="286"/>
                  </a:lnTo>
                  <a:lnTo>
                    <a:pt x="14976" y="3267"/>
                  </a:lnTo>
                  <a:lnTo>
                    <a:pt x="0" y="3267"/>
                  </a:lnTo>
                  <a:lnTo>
                    <a:pt x="0" y="3495"/>
                  </a:lnTo>
                  <a:lnTo>
                    <a:pt x="15204" y="3495"/>
                  </a:lnTo>
                  <a:lnTo>
                    <a:pt x="15204" y="528"/>
                  </a:lnTo>
                  <a:lnTo>
                    <a:pt x="32206" y="528"/>
                  </a:lnTo>
                  <a:cubicBezTo>
                    <a:pt x="32263" y="642"/>
                    <a:pt x="32448" y="771"/>
                    <a:pt x="32562" y="771"/>
                  </a:cubicBezTo>
                  <a:cubicBezTo>
                    <a:pt x="32805" y="771"/>
                    <a:pt x="32976" y="585"/>
                    <a:pt x="32976" y="414"/>
                  </a:cubicBezTo>
                  <a:cubicBezTo>
                    <a:pt x="32976" y="172"/>
                    <a:pt x="32805" y="1"/>
                    <a:pt x="3256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0" name="Google Shape;380;p14"/>
            <p:cNvSpPr/>
            <p:nvPr/>
          </p:nvSpPr>
          <p:spPr>
            <a:xfrm rot="-5400000">
              <a:off x="6645331" y="3671116"/>
              <a:ext cx="1098138" cy="170641"/>
            </a:xfrm>
            <a:custGeom>
              <a:avLst/>
              <a:gdLst/>
              <a:ahLst/>
              <a:cxnLst/>
              <a:rect l="l" t="t" r="r" b="b"/>
              <a:pathLst>
                <a:path w="25246" h="3923" extrusionOk="0">
                  <a:moveTo>
                    <a:pt x="24832" y="0"/>
                  </a:moveTo>
                  <a:cubicBezTo>
                    <a:pt x="24718" y="0"/>
                    <a:pt x="24532" y="114"/>
                    <a:pt x="24475" y="285"/>
                  </a:cubicBezTo>
                  <a:lnTo>
                    <a:pt x="13835" y="285"/>
                  </a:lnTo>
                  <a:lnTo>
                    <a:pt x="13835" y="3680"/>
                  </a:lnTo>
                  <a:lnTo>
                    <a:pt x="0" y="3680"/>
                  </a:lnTo>
                  <a:lnTo>
                    <a:pt x="0" y="3923"/>
                  </a:lnTo>
                  <a:lnTo>
                    <a:pt x="14078" y="3923"/>
                  </a:lnTo>
                  <a:lnTo>
                    <a:pt x="14078" y="528"/>
                  </a:lnTo>
                  <a:lnTo>
                    <a:pt x="24475" y="528"/>
                  </a:lnTo>
                  <a:cubicBezTo>
                    <a:pt x="24532" y="642"/>
                    <a:pt x="24718" y="770"/>
                    <a:pt x="24832" y="770"/>
                  </a:cubicBezTo>
                  <a:cubicBezTo>
                    <a:pt x="25074" y="770"/>
                    <a:pt x="25245" y="585"/>
                    <a:pt x="25245" y="414"/>
                  </a:cubicBezTo>
                  <a:cubicBezTo>
                    <a:pt x="25245" y="171"/>
                    <a:pt x="25074" y="0"/>
                    <a:pt x="24832"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14"/>
            <p:cNvSpPr/>
            <p:nvPr/>
          </p:nvSpPr>
          <p:spPr>
            <a:xfrm rot="-5400000">
              <a:off x="6506661" y="3582076"/>
              <a:ext cx="1284264" cy="162594"/>
            </a:xfrm>
            <a:custGeom>
              <a:avLst/>
              <a:gdLst/>
              <a:ahLst/>
              <a:cxnLst/>
              <a:rect l="l" t="t" r="r" b="b"/>
              <a:pathLst>
                <a:path w="29525" h="3738" extrusionOk="0">
                  <a:moveTo>
                    <a:pt x="29111" y="1"/>
                  </a:moveTo>
                  <a:cubicBezTo>
                    <a:pt x="28996" y="1"/>
                    <a:pt x="28811" y="115"/>
                    <a:pt x="28754" y="300"/>
                  </a:cubicBezTo>
                  <a:lnTo>
                    <a:pt x="12708" y="300"/>
                  </a:lnTo>
                  <a:lnTo>
                    <a:pt x="12708" y="3509"/>
                  </a:lnTo>
                  <a:lnTo>
                    <a:pt x="0" y="3509"/>
                  </a:lnTo>
                  <a:lnTo>
                    <a:pt x="0" y="3737"/>
                  </a:lnTo>
                  <a:lnTo>
                    <a:pt x="12951" y="3737"/>
                  </a:lnTo>
                  <a:lnTo>
                    <a:pt x="12951" y="528"/>
                  </a:lnTo>
                  <a:lnTo>
                    <a:pt x="28754" y="528"/>
                  </a:lnTo>
                  <a:cubicBezTo>
                    <a:pt x="28811" y="657"/>
                    <a:pt x="28996" y="771"/>
                    <a:pt x="29111" y="771"/>
                  </a:cubicBezTo>
                  <a:cubicBezTo>
                    <a:pt x="29353" y="771"/>
                    <a:pt x="29524" y="600"/>
                    <a:pt x="29524" y="414"/>
                  </a:cubicBezTo>
                  <a:cubicBezTo>
                    <a:pt x="29524" y="172"/>
                    <a:pt x="29353" y="1"/>
                    <a:pt x="29111"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14"/>
            <p:cNvSpPr/>
            <p:nvPr/>
          </p:nvSpPr>
          <p:spPr>
            <a:xfrm rot="-5400000">
              <a:off x="6617711" y="3742147"/>
              <a:ext cx="953596" cy="173120"/>
            </a:xfrm>
            <a:custGeom>
              <a:avLst/>
              <a:gdLst/>
              <a:ahLst/>
              <a:cxnLst/>
              <a:rect l="l" t="t" r="r" b="b"/>
              <a:pathLst>
                <a:path w="21923" h="3980" extrusionOk="0">
                  <a:moveTo>
                    <a:pt x="21566" y="0"/>
                  </a:moveTo>
                  <a:cubicBezTo>
                    <a:pt x="21394" y="0"/>
                    <a:pt x="21209" y="114"/>
                    <a:pt x="21209" y="300"/>
                  </a:cubicBezTo>
                  <a:lnTo>
                    <a:pt x="11168" y="300"/>
                  </a:lnTo>
                  <a:lnTo>
                    <a:pt x="11168" y="3752"/>
                  </a:lnTo>
                  <a:lnTo>
                    <a:pt x="0" y="3752"/>
                  </a:lnTo>
                  <a:lnTo>
                    <a:pt x="0" y="3980"/>
                  </a:lnTo>
                  <a:lnTo>
                    <a:pt x="11410" y="3980"/>
                  </a:lnTo>
                  <a:lnTo>
                    <a:pt x="11410" y="542"/>
                  </a:lnTo>
                  <a:lnTo>
                    <a:pt x="21209" y="542"/>
                  </a:lnTo>
                  <a:cubicBezTo>
                    <a:pt x="21209" y="656"/>
                    <a:pt x="21394" y="771"/>
                    <a:pt x="21566" y="771"/>
                  </a:cubicBezTo>
                  <a:cubicBezTo>
                    <a:pt x="21751" y="771"/>
                    <a:pt x="21922" y="599"/>
                    <a:pt x="21922" y="414"/>
                  </a:cubicBezTo>
                  <a:cubicBezTo>
                    <a:pt x="21922" y="186"/>
                    <a:pt x="21751" y="0"/>
                    <a:pt x="2156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3" name="Google Shape;383;p14"/>
            <p:cNvSpPr/>
            <p:nvPr/>
          </p:nvSpPr>
          <p:spPr>
            <a:xfrm rot="-5400000">
              <a:off x="6516884" y="3690342"/>
              <a:ext cx="1059686" cy="170641"/>
            </a:xfrm>
            <a:custGeom>
              <a:avLst/>
              <a:gdLst/>
              <a:ahLst/>
              <a:cxnLst/>
              <a:rect l="l" t="t" r="r" b="b"/>
              <a:pathLst>
                <a:path w="24362" h="3923" extrusionOk="0">
                  <a:moveTo>
                    <a:pt x="24004" y="1"/>
                  </a:moveTo>
                  <a:cubicBezTo>
                    <a:pt x="23819" y="1"/>
                    <a:pt x="23648" y="115"/>
                    <a:pt x="23648" y="300"/>
                  </a:cubicBezTo>
                  <a:lnTo>
                    <a:pt x="10098" y="300"/>
                  </a:lnTo>
                  <a:lnTo>
                    <a:pt x="10098" y="3680"/>
                  </a:lnTo>
                  <a:lnTo>
                    <a:pt x="0" y="3680"/>
                  </a:lnTo>
                  <a:lnTo>
                    <a:pt x="0" y="3923"/>
                  </a:lnTo>
                  <a:lnTo>
                    <a:pt x="10341" y="3923"/>
                  </a:lnTo>
                  <a:lnTo>
                    <a:pt x="10341" y="543"/>
                  </a:lnTo>
                  <a:lnTo>
                    <a:pt x="23648" y="543"/>
                  </a:lnTo>
                  <a:cubicBezTo>
                    <a:pt x="23648" y="657"/>
                    <a:pt x="23819" y="771"/>
                    <a:pt x="24004" y="771"/>
                  </a:cubicBezTo>
                  <a:cubicBezTo>
                    <a:pt x="24176" y="771"/>
                    <a:pt x="24361" y="600"/>
                    <a:pt x="24361" y="414"/>
                  </a:cubicBezTo>
                  <a:cubicBezTo>
                    <a:pt x="24361" y="186"/>
                    <a:pt x="24176" y="1"/>
                    <a:pt x="2400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84" name="Google Shape;384;p14"/>
          <p:cNvGrpSpPr/>
          <p:nvPr/>
        </p:nvGrpSpPr>
        <p:grpSpPr>
          <a:xfrm rot="10800000">
            <a:off x="585134" y="-4"/>
            <a:ext cx="365829" cy="4430855"/>
            <a:chOff x="9" y="2835115"/>
            <a:chExt cx="134668" cy="1631069"/>
          </a:xfrm>
        </p:grpSpPr>
        <p:sp>
          <p:nvSpPr>
            <p:cNvPr id="385" name="Google Shape;385;p14"/>
            <p:cNvSpPr/>
            <p:nvPr/>
          </p:nvSpPr>
          <p:spPr>
            <a:xfrm rot="-5400000">
              <a:off x="-655129" y="3676378"/>
              <a:ext cx="1497053" cy="82558"/>
            </a:xfrm>
            <a:custGeom>
              <a:avLst/>
              <a:gdLst/>
              <a:ahLst/>
              <a:cxnLst/>
              <a:rect l="l" t="t" r="r" b="b"/>
              <a:pathLst>
                <a:path w="34417" h="1898" extrusionOk="0">
                  <a:moveTo>
                    <a:pt x="34060" y="0"/>
                  </a:moveTo>
                  <a:cubicBezTo>
                    <a:pt x="33874" y="0"/>
                    <a:pt x="33760" y="57"/>
                    <a:pt x="33703" y="228"/>
                  </a:cubicBezTo>
                  <a:lnTo>
                    <a:pt x="21694" y="228"/>
                  </a:lnTo>
                  <a:lnTo>
                    <a:pt x="20268" y="1655"/>
                  </a:lnTo>
                  <a:lnTo>
                    <a:pt x="0" y="1655"/>
                  </a:lnTo>
                  <a:lnTo>
                    <a:pt x="0" y="1897"/>
                  </a:lnTo>
                  <a:lnTo>
                    <a:pt x="20382" y="1897"/>
                  </a:lnTo>
                  <a:lnTo>
                    <a:pt x="21751" y="471"/>
                  </a:lnTo>
                  <a:lnTo>
                    <a:pt x="33703" y="471"/>
                  </a:lnTo>
                  <a:cubicBezTo>
                    <a:pt x="33760" y="642"/>
                    <a:pt x="33874" y="713"/>
                    <a:pt x="34060" y="713"/>
                  </a:cubicBezTo>
                  <a:cubicBezTo>
                    <a:pt x="34288" y="713"/>
                    <a:pt x="34416" y="585"/>
                    <a:pt x="34416" y="357"/>
                  </a:cubicBezTo>
                  <a:cubicBezTo>
                    <a:pt x="34416" y="114"/>
                    <a:pt x="34288" y="0"/>
                    <a:pt x="3406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14"/>
            <p:cNvSpPr/>
            <p:nvPr/>
          </p:nvSpPr>
          <p:spPr>
            <a:xfrm rot="-5400000">
              <a:off x="-420003" y="3973575"/>
              <a:ext cx="912621" cy="72597"/>
            </a:xfrm>
            <a:custGeom>
              <a:avLst/>
              <a:gdLst/>
              <a:ahLst/>
              <a:cxnLst/>
              <a:rect l="l" t="t" r="r" b="b"/>
              <a:pathLst>
                <a:path w="20981" h="1669" extrusionOk="0">
                  <a:moveTo>
                    <a:pt x="20567" y="0"/>
                  </a:moveTo>
                  <a:cubicBezTo>
                    <a:pt x="20382" y="0"/>
                    <a:pt x="20210" y="185"/>
                    <a:pt x="20210" y="357"/>
                  </a:cubicBezTo>
                  <a:cubicBezTo>
                    <a:pt x="20210" y="414"/>
                    <a:pt x="20210" y="485"/>
                    <a:pt x="20268" y="542"/>
                  </a:cubicBezTo>
                  <a:lnTo>
                    <a:pt x="19383" y="1426"/>
                  </a:lnTo>
                  <a:lnTo>
                    <a:pt x="0" y="1426"/>
                  </a:lnTo>
                  <a:lnTo>
                    <a:pt x="0" y="1669"/>
                  </a:lnTo>
                  <a:lnTo>
                    <a:pt x="19440" y="1669"/>
                  </a:lnTo>
                  <a:lnTo>
                    <a:pt x="20382" y="713"/>
                  </a:lnTo>
                  <a:lnTo>
                    <a:pt x="20567" y="713"/>
                  </a:lnTo>
                  <a:cubicBezTo>
                    <a:pt x="20810" y="713"/>
                    <a:pt x="20981" y="599"/>
                    <a:pt x="20981" y="357"/>
                  </a:cubicBezTo>
                  <a:cubicBezTo>
                    <a:pt x="20981" y="185"/>
                    <a:pt x="20810" y="0"/>
                    <a:pt x="20567"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14"/>
            <p:cNvSpPr/>
            <p:nvPr/>
          </p:nvSpPr>
          <p:spPr>
            <a:xfrm rot="-5400000">
              <a:off x="-388076" y="4029078"/>
              <a:ext cx="843156" cy="31057"/>
            </a:xfrm>
            <a:custGeom>
              <a:avLst/>
              <a:gdLst/>
              <a:ahLst/>
              <a:cxnLst/>
              <a:rect l="l" t="t" r="r" b="b"/>
              <a:pathLst>
                <a:path w="19384" h="714" extrusionOk="0">
                  <a:moveTo>
                    <a:pt x="19027" y="1"/>
                  </a:moveTo>
                  <a:cubicBezTo>
                    <a:pt x="18841" y="1"/>
                    <a:pt x="18727" y="72"/>
                    <a:pt x="18670" y="243"/>
                  </a:cubicBezTo>
                  <a:lnTo>
                    <a:pt x="0" y="243"/>
                  </a:lnTo>
                  <a:lnTo>
                    <a:pt x="0" y="486"/>
                  </a:lnTo>
                  <a:lnTo>
                    <a:pt x="18670" y="486"/>
                  </a:lnTo>
                  <a:cubicBezTo>
                    <a:pt x="18727" y="657"/>
                    <a:pt x="18841" y="714"/>
                    <a:pt x="19027" y="714"/>
                  </a:cubicBezTo>
                  <a:cubicBezTo>
                    <a:pt x="19198" y="714"/>
                    <a:pt x="19383" y="600"/>
                    <a:pt x="19383" y="357"/>
                  </a:cubicBezTo>
                  <a:cubicBezTo>
                    <a:pt x="19383" y="129"/>
                    <a:pt x="19198" y="1"/>
                    <a:pt x="1902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14"/>
            <p:cNvSpPr/>
            <p:nvPr/>
          </p:nvSpPr>
          <p:spPr>
            <a:xfrm rot="-5400000">
              <a:off x="-758457" y="3604107"/>
              <a:ext cx="1631069" cy="93085"/>
            </a:xfrm>
            <a:custGeom>
              <a:avLst/>
              <a:gdLst/>
              <a:ahLst/>
              <a:cxnLst/>
              <a:rect l="l" t="t" r="r" b="b"/>
              <a:pathLst>
                <a:path w="37498" h="2140" extrusionOk="0">
                  <a:moveTo>
                    <a:pt x="37140" y="1"/>
                  </a:moveTo>
                  <a:cubicBezTo>
                    <a:pt x="36969" y="1"/>
                    <a:pt x="36855" y="115"/>
                    <a:pt x="36784" y="243"/>
                  </a:cubicBezTo>
                  <a:lnTo>
                    <a:pt x="21523" y="243"/>
                  </a:lnTo>
                  <a:lnTo>
                    <a:pt x="19911" y="1897"/>
                  </a:lnTo>
                  <a:lnTo>
                    <a:pt x="0" y="1897"/>
                  </a:lnTo>
                  <a:lnTo>
                    <a:pt x="0" y="2140"/>
                  </a:lnTo>
                  <a:lnTo>
                    <a:pt x="20025" y="2140"/>
                  </a:lnTo>
                  <a:lnTo>
                    <a:pt x="21637" y="471"/>
                  </a:lnTo>
                  <a:lnTo>
                    <a:pt x="36784" y="471"/>
                  </a:lnTo>
                  <a:cubicBezTo>
                    <a:pt x="36855" y="657"/>
                    <a:pt x="36969" y="771"/>
                    <a:pt x="37140" y="771"/>
                  </a:cubicBezTo>
                  <a:cubicBezTo>
                    <a:pt x="37326" y="771"/>
                    <a:pt x="37497" y="600"/>
                    <a:pt x="37497" y="357"/>
                  </a:cubicBezTo>
                  <a:cubicBezTo>
                    <a:pt x="37497" y="172"/>
                    <a:pt x="37326" y="1"/>
                    <a:pt x="371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89" name="Google Shape;389;p14"/>
          <p:cNvSpPr txBox="1">
            <a:spLocks noGrp="1"/>
          </p:cNvSpPr>
          <p:nvPr>
            <p:ph type="title"/>
          </p:nvPr>
        </p:nvSpPr>
        <p:spPr>
          <a:xfrm>
            <a:off x="1417484" y="4458400"/>
            <a:ext cx="6442000" cy="709200"/>
          </a:xfrm>
          <a:prstGeom prst="rect">
            <a:avLst/>
          </a:prstGeom>
        </p:spPr>
        <p:txBody>
          <a:bodyPr spcFirstLastPara="1" wrap="square" lIns="91425" tIns="91425" rIns="91425" bIns="91425" anchor="ctr" anchorCtr="0">
            <a:noAutofit/>
          </a:bodyPr>
          <a:lstStyle>
            <a:lvl1pPr lvl="0" rtl="0">
              <a:lnSpc>
                <a:spcPct val="115000"/>
              </a:lnSpc>
              <a:spcBef>
                <a:spcPts val="0"/>
              </a:spcBef>
              <a:spcAft>
                <a:spcPts val="0"/>
              </a:spcAft>
              <a:buSzPts val="3000"/>
              <a:buNone/>
              <a:defRPr sz="32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rPr lang="en-US"/>
              <a:t>Click to edit Master title style</a:t>
            </a:r>
            <a:endParaRPr/>
          </a:p>
        </p:txBody>
      </p:sp>
      <p:sp>
        <p:nvSpPr>
          <p:cNvPr id="390" name="Google Shape;390;p14"/>
          <p:cNvSpPr txBox="1">
            <a:spLocks noGrp="1"/>
          </p:cNvSpPr>
          <p:nvPr>
            <p:ph type="subTitle" idx="1"/>
          </p:nvPr>
        </p:nvSpPr>
        <p:spPr>
          <a:xfrm>
            <a:off x="1417500" y="1790467"/>
            <a:ext cx="7298800" cy="24208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000"/>
              <a:buNone/>
              <a:defRPr sz="3600"/>
            </a:lvl1pPr>
            <a:lvl2pPr lvl="1" algn="ctr" rtl="0">
              <a:lnSpc>
                <a:spcPct val="100000"/>
              </a:lnSpc>
              <a:spcBef>
                <a:spcPts val="0"/>
              </a:spcBef>
              <a:spcAft>
                <a:spcPts val="0"/>
              </a:spcAft>
              <a:buSzPts val="3000"/>
              <a:buNone/>
              <a:defRPr sz="4000"/>
            </a:lvl2pPr>
            <a:lvl3pPr lvl="2" algn="ctr" rtl="0">
              <a:lnSpc>
                <a:spcPct val="100000"/>
              </a:lnSpc>
              <a:spcBef>
                <a:spcPts val="0"/>
              </a:spcBef>
              <a:spcAft>
                <a:spcPts val="0"/>
              </a:spcAft>
              <a:buSzPts val="3000"/>
              <a:buNone/>
              <a:defRPr sz="4000"/>
            </a:lvl3pPr>
            <a:lvl4pPr lvl="3" algn="ctr" rtl="0">
              <a:lnSpc>
                <a:spcPct val="100000"/>
              </a:lnSpc>
              <a:spcBef>
                <a:spcPts val="0"/>
              </a:spcBef>
              <a:spcAft>
                <a:spcPts val="0"/>
              </a:spcAft>
              <a:buSzPts val="3000"/>
              <a:buNone/>
              <a:defRPr sz="4000"/>
            </a:lvl4pPr>
            <a:lvl5pPr lvl="4" algn="ctr" rtl="0">
              <a:lnSpc>
                <a:spcPct val="100000"/>
              </a:lnSpc>
              <a:spcBef>
                <a:spcPts val="0"/>
              </a:spcBef>
              <a:spcAft>
                <a:spcPts val="0"/>
              </a:spcAft>
              <a:buSzPts val="3000"/>
              <a:buNone/>
              <a:defRPr sz="4000"/>
            </a:lvl5pPr>
            <a:lvl6pPr lvl="5" algn="ctr" rtl="0">
              <a:lnSpc>
                <a:spcPct val="100000"/>
              </a:lnSpc>
              <a:spcBef>
                <a:spcPts val="0"/>
              </a:spcBef>
              <a:spcAft>
                <a:spcPts val="0"/>
              </a:spcAft>
              <a:buSzPts val="3000"/>
              <a:buNone/>
              <a:defRPr sz="4000"/>
            </a:lvl6pPr>
            <a:lvl7pPr lvl="6" algn="ctr" rtl="0">
              <a:lnSpc>
                <a:spcPct val="100000"/>
              </a:lnSpc>
              <a:spcBef>
                <a:spcPts val="0"/>
              </a:spcBef>
              <a:spcAft>
                <a:spcPts val="0"/>
              </a:spcAft>
              <a:buSzPts val="3000"/>
              <a:buNone/>
              <a:defRPr sz="4000"/>
            </a:lvl7pPr>
            <a:lvl8pPr lvl="7" algn="ctr" rtl="0">
              <a:lnSpc>
                <a:spcPct val="100000"/>
              </a:lnSpc>
              <a:spcBef>
                <a:spcPts val="0"/>
              </a:spcBef>
              <a:spcAft>
                <a:spcPts val="0"/>
              </a:spcAft>
              <a:buSzPts val="3000"/>
              <a:buNone/>
              <a:defRPr sz="4000"/>
            </a:lvl8pPr>
            <a:lvl9pPr lvl="8" algn="ctr" rtl="0">
              <a:lnSpc>
                <a:spcPct val="100000"/>
              </a:lnSpc>
              <a:spcBef>
                <a:spcPts val="0"/>
              </a:spcBef>
              <a:spcAft>
                <a:spcPts val="0"/>
              </a:spcAft>
              <a:buSzPts val="3000"/>
              <a:buNone/>
              <a:defRPr sz="4000"/>
            </a:lvl9pPr>
          </a:lstStyle>
          <a:p>
            <a:r>
              <a:rPr lang="en-US"/>
              <a:t>Click to edit Master subtitle style</a:t>
            </a:r>
            <a:endParaRPr/>
          </a:p>
        </p:txBody>
      </p:sp>
    </p:spTree>
    <p:extLst>
      <p:ext uri="{BB962C8B-B14F-4D97-AF65-F5344CB8AC3E}">
        <p14:creationId xmlns:p14="http://schemas.microsoft.com/office/powerpoint/2010/main" val="4032774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391"/>
        <p:cNvGrpSpPr/>
        <p:nvPr/>
      </p:nvGrpSpPr>
      <p:grpSpPr>
        <a:xfrm>
          <a:off x="0" y="0"/>
          <a:ext cx="0" cy="0"/>
          <a:chOff x="0" y="0"/>
          <a:chExt cx="0" cy="0"/>
        </a:xfrm>
      </p:grpSpPr>
      <p:sp>
        <p:nvSpPr>
          <p:cNvPr id="392" name="Google Shape;392;p15"/>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3" name="Google Shape;393;p15"/>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r>
              <a:rPr lang="en-US"/>
              <a:t>Click to edit Master title style</a:t>
            </a:r>
            <a:endParaRPr/>
          </a:p>
        </p:txBody>
      </p:sp>
      <p:sp>
        <p:nvSpPr>
          <p:cNvPr id="394" name="Google Shape;394;p15"/>
          <p:cNvSpPr txBox="1">
            <a:spLocks noGrp="1"/>
          </p:cNvSpPr>
          <p:nvPr>
            <p:ph type="subTitle" idx="1"/>
          </p:nvPr>
        </p:nvSpPr>
        <p:spPr>
          <a:xfrm>
            <a:off x="6502281" y="2287733"/>
            <a:ext cx="4225600" cy="25308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395" name="Google Shape;395;p15"/>
          <p:cNvSpPr txBox="1">
            <a:spLocks noGrp="1"/>
          </p:cNvSpPr>
          <p:nvPr>
            <p:ph type="subTitle" idx="2"/>
          </p:nvPr>
        </p:nvSpPr>
        <p:spPr>
          <a:xfrm>
            <a:off x="1464133" y="2287733"/>
            <a:ext cx="4225600" cy="25308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grpSp>
        <p:nvGrpSpPr>
          <p:cNvPr id="396" name="Google Shape;396;p15"/>
          <p:cNvGrpSpPr/>
          <p:nvPr/>
        </p:nvGrpSpPr>
        <p:grpSpPr>
          <a:xfrm>
            <a:off x="960021" y="5367265"/>
            <a:ext cx="1609153" cy="3386660"/>
            <a:chOff x="1390914" y="2912672"/>
            <a:chExt cx="664463" cy="1398445"/>
          </a:xfrm>
        </p:grpSpPr>
        <p:sp>
          <p:nvSpPr>
            <p:cNvPr id="397" name="Google Shape;397;p15"/>
            <p:cNvSpPr/>
            <p:nvPr/>
          </p:nvSpPr>
          <p:spPr>
            <a:xfrm rot="-5400000">
              <a:off x="1296281" y="3552020"/>
              <a:ext cx="1292963" cy="225230"/>
            </a:xfrm>
            <a:custGeom>
              <a:avLst/>
              <a:gdLst/>
              <a:ahLst/>
              <a:cxnLst/>
              <a:rect l="l" t="t" r="r" b="b"/>
              <a:pathLst>
                <a:path w="29725" h="5178" extrusionOk="0">
                  <a:moveTo>
                    <a:pt x="29368" y="1"/>
                  </a:moveTo>
                  <a:cubicBezTo>
                    <a:pt x="29183" y="1"/>
                    <a:pt x="29068" y="129"/>
                    <a:pt x="29011" y="243"/>
                  </a:cubicBezTo>
                  <a:lnTo>
                    <a:pt x="18728" y="243"/>
                  </a:lnTo>
                  <a:lnTo>
                    <a:pt x="18728" y="1555"/>
                  </a:lnTo>
                  <a:lnTo>
                    <a:pt x="14977" y="1555"/>
                  </a:lnTo>
                  <a:lnTo>
                    <a:pt x="14977" y="4935"/>
                  </a:lnTo>
                  <a:lnTo>
                    <a:pt x="1" y="4935"/>
                  </a:lnTo>
                  <a:lnTo>
                    <a:pt x="1" y="5178"/>
                  </a:lnTo>
                  <a:lnTo>
                    <a:pt x="15219" y="5178"/>
                  </a:lnTo>
                  <a:lnTo>
                    <a:pt x="15219" y="1783"/>
                  </a:lnTo>
                  <a:lnTo>
                    <a:pt x="18956" y="1783"/>
                  </a:lnTo>
                  <a:lnTo>
                    <a:pt x="18956" y="485"/>
                  </a:lnTo>
                  <a:lnTo>
                    <a:pt x="29011" y="485"/>
                  </a:lnTo>
                  <a:cubicBezTo>
                    <a:pt x="29068" y="657"/>
                    <a:pt x="29183" y="771"/>
                    <a:pt x="29368" y="771"/>
                  </a:cubicBezTo>
                  <a:cubicBezTo>
                    <a:pt x="29596" y="771"/>
                    <a:pt x="29725" y="600"/>
                    <a:pt x="29725" y="357"/>
                  </a:cubicBezTo>
                  <a:cubicBezTo>
                    <a:pt x="29725" y="186"/>
                    <a:pt x="29596" y="1"/>
                    <a:pt x="29368"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 name="Google Shape;398;p15"/>
            <p:cNvSpPr/>
            <p:nvPr/>
          </p:nvSpPr>
          <p:spPr>
            <a:xfrm rot="-5400000">
              <a:off x="1295063" y="3592342"/>
              <a:ext cx="1215407" cy="222142"/>
            </a:xfrm>
            <a:custGeom>
              <a:avLst/>
              <a:gdLst/>
              <a:ahLst/>
              <a:cxnLst/>
              <a:rect l="l" t="t" r="r" b="b"/>
              <a:pathLst>
                <a:path w="27942" h="5107" extrusionOk="0">
                  <a:moveTo>
                    <a:pt x="27585" y="0"/>
                  </a:moveTo>
                  <a:cubicBezTo>
                    <a:pt x="27400" y="0"/>
                    <a:pt x="27286" y="114"/>
                    <a:pt x="27229" y="228"/>
                  </a:cubicBezTo>
                  <a:lnTo>
                    <a:pt x="17302" y="228"/>
                  </a:lnTo>
                  <a:lnTo>
                    <a:pt x="17302" y="1369"/>
                  </a:lnTo>
                  <a:lnTo>
                    <a:pt x="14035" y="1369"/>
                  </a:lnTo>
                  <a:lnTo>
                    <a:pt x="14035" y="4864"/>
                  </a:lnTo>
                  <a:lnTo>
                    <a:pt x="1" y="4864"/>
                  </a:lnTo>
                  <a:lnTo>
                    <a:pt x="1" y="5106"/>
                  </a:lnTo>
                  <a:lnTo>
                    <a:pt x="14264" y="5106"/>
                  </a:lnTo>
                  <a:lnTo>
                    <a:pt x="14264" y="1598"/>
                  </a:lnTo>
                  <a:lnTo>
                    <a:pt x="17530" y="1598"/>
                  </a:lnTo>
                  <a:lnTo>
                    <a:pt x="17530" y="471"/>
                  </a:lnTo>
                  <a:lnTo>
                    <a:pt x="27229" y="471"/>
                  </a:lnTo>
                  <a:cubicBezTo>
                    <a:pt x="27286" y="656"/>
                    <a:pt x="27400" y="713"/>
                    <a:pt x="27585" y="713"/>
                  </a:cubicBezTo>
                  <a:cubicBezTo>
                    <a:pt x="27756" y="713"/>
                    <a:pt x="27942" y="585"/>
                    <a:pt x="27942" y="357"/>
                  </a:cubicBezTo>
                  <a:cubicBezTo>
                    <a:pt x="27942" y="171"/>
                    <a:pt x="27756" y="0"/>
                    <a:pt x="27585"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 name="Google Shape;399;p15"/>
            <p:cNvSpPr/>
            <p:nvPr/>
          </p:nvSpPr>
          <p:spPr>
            <a:xfrm rot="-5400000">
              <a:off x="1190518" y="3668963"/>
              <a:ext cx="1163297" cy="121010"/>
            </a:xfrm>
            <a:custGeom>
              <a:avLst/>
              <a:gdLst/>
              <a:ahLst/>
              <a:cxnLst/>
              <a:rect l="l" t="t" r="r" b="b"/>
              <a:pathLst>
                <a:path w="26744" h="2782" extrusionOk="0">
                  <a:moveTo>
                    <a:pt x="26330" y="0"/>
                  </a:moveTo>
                  <a:cubicBezTo>
                    <a:pt x="26216" y="0"/>
                    <a:pt x="26030" y="114"/>
                    <a:pt x="25973" y="286"/>
                  </a:cubicBezTo>
                  <a:lnTo>
                    <a:pt x="17116" y="286"/>
                  </a:lnTo>
                  <a:lnTo>
                    <a:pt x="14863" y="2553"/>
                  </a:lnTo>
                  <a:lnTo>
                    <a:pt x="1" y="2553"/>
                  </a:lnTo>
                  <a:lnTo>
                    <a:pt x="1" y="2782"/>
                  </a:lnTo>
                  <a:lnTo>
                    <a:pt x="14920" y="2782"/>
                  </a:lnTo>
                  <a:lnTo>
                    <a:pt x="17245" y="528"/>
                  </a:lnTo>
                  <a:lnTo>
                    <a:pt x="25973" y="528"/>
                  </a:lnTo>
                  <a:cubicBezTo>
                    <a:pt x="26030" y="642"/>
                    <a:pt x="26216" y="770"/>
                    <a:pt x="26330" y="770"/>
                  </a:cubicBezTo>
                  <a:cubicBezTo>
                    <a:pt x="26572" y="770"/>
                    <a:pt x="26744" y="585"/>
                    <a:pt x="26744" y="414"/>
                  </a:cubicBezTo>
                  <a:cubicBezTo>
                    <a:pt x="26744" y="171"/>
                    <a:pt x="26572" y="0"/>
                    <a:pt x="2633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 name="Google Shape;400;p15"/>
            <p:cNvSpPr/>
            <p:nvPr/>
          </p:nvSpPr>
          <p:spPr>
            <a:xfrm rot="-5400000">
              <a:off x="1172533" y="3722921"/>
              <a:ext cx="1034240" cy="142150"/>
            </a:xfrm>
            <a:custGeom>
              <a:avLst/>
              <a:gdLst/>
              <a:ahLst/>
              <a:cxnLst/>
              <a:rect l="l" t="t" r="r" b="b"/>
              <a:pathLst>
                <a:path w="23777" h="3268" extrusionOk="0">
                  <a:moveTo>
                    <a:pt x="23363" y="1"/>
                  </a:moveTo>
                  <a:cubicBezTo>
                    <a:pt x="23235" y="1"/>
                    <a:pt x="23064" y="58"/>
                    <a:pt x="23007" y="229"/>
                  </a:cubicBezTo>
                  <a:lnTo>
                    <a:pt x="16588" y="229"/>
                  </a:lnTo>
                  <a:lnTo>
                    <a:pt x="13793" y="3025"/>
                  </a:lnTo>
                  <a:lnTo>
                    <a:pt x="1" y="3025"/>
                  </a:lnTo>
                  <a:lnTo>
                    <a:pt x="1" y="3267"/>
                  </a:lnTo>
                  <a:lnTo>
                    <a:pt x="13850" y="3267"/>
                  </a:lnTo>
                  <a:lnTo>
                    <a:pt x="16703" y="472"/>
                  </a:lnTo>
                  <a:lnTo>
                    <a:pt x="23007" y="472"/>
                  </a:lnTo>
                  <a:cubicBezTo>
                    <a:pt x="23064" y="586"/>
                    <a:pt x="23235" y="714"/>
                    <a:pt x="23363" y="714"/>
                  </a:cubicBezTo>
                  <a:cubicBezTo>
                    <a:pt x="23591" y="714"/>
                    <a:pt x="23777" y="529"/>
                    <a:pt x="23777" y="357"/>
                  </a:cubicBezTo>
                  <a:cubicBezTo>
                    <a:pt x="23777" y="115"/>
                    <a:pt x="23591" y="1"/>
                    <a:pt x="2336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 name="Google Shape;401;p15"/>
            <p:cNvSpPr/>
            <p:nvPr/>
          </p:nvSpPr>
          <p:spPr>
            <a:xfrm rot="-5400000">
              <a:off x="1371361" y="4014833"/>
              <a:ext cx="455419" cy="137148"/>
            </a:xfrm>
            <a:custGeom>
              <a:avLst/>
              <a:gdLst/>
              <a:ahLst/>
              <a:cxnLst/>
              <a:rect l="l" t="t" r="r" b="b"/>
              <a:pathLst>
                <a:path w="10470" h="3153" extrusionOk="0">
                  <a:moveTo>
                    <a:pt x="1" y="1"/>
                  </a:moveTo>
                  <a:lnTo>
                    <a:pt x="1" y="243"/>
                  </a:lnTo>
                  <a:lnTo>
                    <a:pt x="9928" y="243"/>
                  </a:lnTo>
                  <a:lnTo>
                    <a:pt x="9928" y="2382"/>
                  </a:lnTo>
                  <a:cubicBezTo>
                    <a:pt x="9814" y="2439"/>
                    <a:pt x="9685" y="2611"/>
                    <a:pt x="9685" y="2739"/>
                  </a:cubicBezTo>
                  <a:cubicBezTo>
                    <a:pt x="9685" y="2967"/>
                    <a:pt x="9871" y="3153"/>
                    <a:pt x="10042" y="3153"/>
                  </a:cubicBezTo>
                  <a:cubicBezTo>
                    <a:pt x="10284" y="3153"/>
                    <a:pt x="10470" y="2967"/>
                    <a:pt x="10470" y="2739"/>
                  </a:cubicBezTo>
                  <a:cubicBezTo>
                    <a:pt x="10470" y="2611"/>
                    <a:pt x="10341" y="2439"/>
                    <a:pt x="10170" y="2382"/>
                  </a:cubicBezTo>
                  <a:lnTo>
                    <a:pt x="1017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15"/>
            <p:cNvSpPr/>
            <p:nvPr/>
          </p:nvSpPr>
          <p:spPr>
            <a:xfrm rot="-5400000">
              <a:off x="1624774" y="4028143"/>
              <a:ext cx="498873" cy="67073"/>
            </a:xfrm>
            <a:custGeom>
              <a:avLst/>
              <a:gdLst/>
              <a:ahLst/>
              <a:cxnLst/>
              <a:rect l="l" t="t" r="r" b="b"/>
              <a:pathLst>
                <a:path w="11469" h="1542" extrusionOk="0">
                  <a:moveTo>
                    <a:pt x="11112" y="1"/>
                  </a:moveTo>
                  <a:cubicBezTo>
                    <a:pt x="10940" y="1"/>
                    <a:pt x="10755" y="172"/>
                    <a:pt x="10755" y="358"/>
                  </a:cubicBezTo>
                  <a:cubicBezTo>
                    <a:pt x="10755" y="529"/>
                    <a:pt x="10883" y="714"/>
                    <a:pt x="10997" y="714"/>
                  </a:cubicBezTo>
                  <a:lnTo>
                    <a:pt x="10997" y="1313"/>
                  </a:lnTo>
                  <a:lnTo>
                    <a:pt x="1" y="1313"/>
                  </a:lnTo>
                  <a:lnTo>
                    <a:pt x="1" y="1541"/>
                  </a:lnTo>
                  <a:lnTo>
                    <a:pt x="11240" y="1541"/>
                  </a:lnTo>
                  <a:lnTo>
                    <a:pt x="11240" y="714"/>
                  </a:lnTo>
                  <a:cubicBezTo>
                    <a:pt x="11411" y="714"/>
                    <a:pt x="11468" y="529"/>
                    <a:pt x="11468" y="358"/>
                  </a:cubicBezTo>
                  <a:cubicBezTo>
                    <a:pt x="11468" y="172"/>
                    <a:pt x="11354" y="1"/>
                    <a:pt x="1111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15"/>
            <p:cNvSpPr/>
            <p:nvPr/>
          </p:nvSpPr>
          <p:spPr>
            <a:xfrm rot="-5400000">
              <a:off x="1622294" y="3989082"/>
              <a:ext cx="540413" cy="103655"/>
            </a:xfrm>
            <a:custGeom>
              <a:avLst/>
              <a:gdLst/>
              <a:ahLst/>
              <a:cxnLst/>
              <a:rect l="l" t="t" r="r" b="b"/>
              <a:pathLst>
                <a:path w="12424" h="2383" extrusionOk="0">
                  <a:moveTo>
                    <a:pt x="12067" y="1"/>
                  </a:moveTo>
                  <a:cubicBezTo>
                    <a:pt x="11896" y="1"/>
                    <a:pt x="11711" y="172"/>
                    <a:pt x="11711" y="358"/>
                  </a:cubicBezTo>
                  <a:cubicBezTo>
                    <a:pt x="11711" y="529"/>
                    <a:pt x="11825" y="714"/>
                    <a:pt x="11953" y="714"/>
                  </a:cubicBezTo>
                  <a:lnTo>
                    <a:pt x="11953" y="2140"/>
                  </a:lnTo>
                  <a:lnTo>
                    <a:pt x="1" y="2140"/>
                  </a:lnTo>
                  <a:lnTo>
                    <a:pt x="1" y="2383"/>
                  </a:lnTo>
                  <a:lnTo>
                    <a:pt x="12181" y="2383"/>
                  </a:lnTo>
                  <a:lnTo>
                    <a:pt x="12181" y="714"/>
                  </a:lnTo>
                  <a:cubicBezTo>
                    <a:pt x="12367" y="714"/>
                    <a:pt x="12424" y="529"/>
                    <a:pt x="12424" y="358"/>
                  </a:cubicBezTo>
                  <a:cubicBezTo>
                    <a:pt x="12424" y="172"/>
                    <a:pt x="12310" y="1"/>
                    <a:pt x="1206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15"/>
            <p:cNvSpPr/>
            <p:nvPr/>
          </p:nvSpPr>
          <p:spPr>
            <a:xfrm rot="-5400000">
              <a:off x="1618271" y="3949043"/>
              <a:ext cx="584476" cy="139670"/>
            </a:xfrm>
            <a:custGeom>
              <a:avLst/>
              <a:gdLst/>
              <a:ahLst/>
              <a:cxnLst/>
              <a:rect l="l" t="t" r="r" b="b"/>
              <a:pathLst>
                <a:path w="13437" h="3211" extrusionOk="0">
                  <a:moveTo>
                    <a:pt x="13080" y="1"/>
                  </a:moveTo>
                  <a:cubicBezTo>
                    <a:pt x="12837" y="1"/>
                    <a:pt x="12666" y="172"/>
                    <a:pt x="12666" y="358"/>
                  </a:cubicBezTo>
                  <a:cubicBezTo>
                    <a:pt x="12666" y="529"/>
                    <a:pt x="12780" y="714"/>
                    <a:pt x="12966" y="714"/>
                  </a:cubicBezTo>
                  <a:lnTo>
                    <a:pt x="12966" y="2968"/>
                  </a:lnTo>
                  <a:lnTo>
                    <a:pt x="1" y="2968"/>
                  </a:lnTo>
                  <a:lnTo>
                    <a:pt x="1" y="3210"/>
                  </a:lnTo>
                  <a:lnTo>
                    <a:pt x="13194" y="3210"/>
                  </a:lnTo>
                  <a:lnTo>
                    <a:pt x="13194" y="714"/>
                  </a:lnTo>
                  <a:cubicBezTo>
                    <a:pt x="13322" y="714"/>
                    <a:pt x="13436" y="529"/>
                    <a:pt x="13436" y="358"/>
                  </a:cubicBezTo>
                  <a:cubicBezTo>
                    <a:pt x="13436" y="172"/>
                    <a:pt x="13251" y="1"/>
                    <a:pt x="1308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15"/>
            <p:cNvSpPr/>
            <p:nvPr/>
          </p:nvSpPr>
          <p:spPr>
            <a:xfrm rot="-5400000">
              <a:off x="1336628" y="3980100"/>
              <a:ext cx="491391" cy="170641"/>
            </a:xfrm>
            <a:custGeom>
              <a:avLst/>
              <a:gdLst/>
              <a:ahLst/>
              <a:cxnLst/>
              <a:rect l="l" t="t" r="r" b="b"/>
              <a:pathLst>
                <a:path w="11297" h="3923" extrusionOk="0">
                  <a:moveTo>
                    <a:pt x="1" y="0"/>
                  </a:moveTo>
                  <a:lnTo>
                    <a:pt x="1" y="229"/>
                  </a:lnTo>
                  <a:lnTo>
                    <a:pt x="10826" y="229"/>
                  </a:lnTo>
                  <a:lnTo>
                    <a:pt x="10826" y="3152"/>
                  </a:lnTo>
                  <a:cubicBezTo>
                    <a:pt x="10641" y="3209"/>
                    <a:pt x="10584" y="3381"/>
                    <a:pt x="10584" y="3509"/>
                  </a:cubicBezTo>
                  <a:cubicBezTo>
                    <a:pt x="10584" y="3737"/>
                    <a:pt x="10698" y="3923"/>
                    <a:pt x="10940" y="3923"/>
                  </a:cubicBezTo>
                  <a:cubicBezTo>
                    <a:pt x="11112" y="3923"/>
                    <a:pt x="11297" y="3737"/>
                    <a:pt x="11297" y="3509"/>
                  </a:cubicBezTo>
                  <a:cubicBezTo>
                    <a:pt x="11297" y="3381"/>
                    <a:pt x="11183" y="3209"/>
                    <a:pt x="11054" y="3152"/>
                  </a:cubicBezTo>
                  <a:lnTo>
                    <a:pt x="11054"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 name="Google Shape;406;p15"/>
            <p:cNvSpPr/>
            <p:nvPr/>
          </p:nvSpPr>
          <p:spPr>
            <a:xfrm rot="-5400000">
              <a:off x="1071705" y="3588601"/>
              <a:ext cx="1315930" cy="129101"/>
            </a:xfrm>
            <a:custGeom>
              <a:avLst/>
              <a:gdLst/>
              <a:ahLst/>
              <a:cxnLst/>
              <a:rect l="l" t="t" r="r" b="b"/>
              <a:pathLst>
                <a:path w="30253" h="2968" extrusionOk="0">
                  <a:moveTo>
                    <a:pt x="29839" y="1"/>
                  </a:moveTo>
                  <a:cubicBezTo>
                    <a:pt x="29725" y="1"/>
                    <a:pt x="29539" y="115"/>
                    <a:pt x="29482" y="229"/>
                  </a:cubicBezTo>
                  <a:lnTo>
                    <a:pt x="16760" y="229"/>
                  </a:lnTo>
                  <a:lnTo>
                    <a:pt x="14264" y="2725"/>
                  </a:lnTo>
                  <a:lnTo>
                    <a:pt x="1" y="2725"/>
                  </a:lnTo>
                  <a:lnTo>
                    <a:pt x="1" y="2967"/>
                  </a:lnTo>
                  <a:lnTo>
                    <a:pt x="14321" y="2967"/>
                  </a:lnTo>
                  <a:lnTo>
                    <a:pt x="16817" y="471"/>
                  </a:lnTo>
                  <a:lnTo>
                    <a:pt x="29482" y="471"/>
                  </a:lnTo>
                  <a:cubicBezTo>
                    <a:pt x="29539" y="642"/>
                    <a:pt x="29725" y="771"/>
                    <a:pt x="29839" y="771"/>
                  </a:cubicBezTo>
                  <a:cubicBezTo>
                    <a:pt x="30081" y="771"/>
                    <a:pt x="30252" y="585"/>
                    <a:pt x="30252" y="357"/>
                  </a:cubicBezTo>
                  <a:cubicBezTo>
                    <a:pt x="30252" y="172"/>
                    <a:pt x="30081" y="1"/>
                    <a:pt x="2983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 name="Google Shape;407;p15"/>
            <p:cNvSpPr/>
            <p:nvPr/>
          </p:nvSpPr>
          <p:spPr>
            <a:xfrm rot="-5400000">
              <a:off x="1008135" y="3602585"/>
              <a:ext cx="1253859" cy="163203"/>
            </a:xfrm>
            <a:custGeom>
              <a:avLst/>
              <a:gdLst/>
              <a:ahLst/>
              <a:cxnLst/>
              <a:rect l="l" t="t" r="r" b="b"/>
              <a:pathLst>
                <a:path w="28826" h="3752" extrusionOk="0">
                  <a:moveTo>
                    <a:pt x="28469" y="0"/>
                  </a:moveTo>
                  <a:cubicBezTo>
                    <a:pt x="28298" y="0"/>
                    <a:pt x="28170" y="129"/>
                    <a:pt x="28113" y="300"/>
                  </a:cubicBezTo>
                  <a:lnTo>
                    <a:pt x="16588" y="300"/>
                  </a:lnTo>
                  <a:lnTo>
                    <a:pt x="13322" y="3509"/>
                  </a:lnTo>
                  <a:lnTo>
                    <a:pt x="1" y="3509"/>
                  </a:lnTo>
                  <a:lnTo>
                    <a:pt x="1" y="3751"/>
                  </a:lnTo>
                  <a:lnTo>
                    <a:pt x="13436" y="3751"/>
                  </a:lnTo>
                  <a:lnTo>
                    <a:pt x="16703" y="542"/>
                  </a:lnTo>
                  <a:lnTo>
                    <a:pt x="28113" y="542"/>
                  </a:lnTo>
                  <a:cubicBezTo>
                    <a:pt x="28170" y="656"/>
                    <a:pt x="28298" y="785"/>
                    <a:pt x="28469" y="785"/>
                  </a:cubicBezTo>
                  <a:cubicBezTo>
                    <a:pt x="28655" y="785"/>
                    <a:pt x="28826" y="599"/>
                    <a:pt x="28826" y="428"/>
                  </a:cubicBezTo>
                  <a:cubicBezTo>
                    <a:pt x="28826" y="186"/>
                    <a:pt x="28655" y="0"/>
                    <a:pt x="2846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15"/>
            <p:cNvSpPr/>
            <p:nvPr/>
          </p:nvSpPr>
          <p:spPr>
            <a:xfrm rot="-5400000">
              <a:off x="911354" y="3681359"/>
              <a:ext cx="1109317" cy="150197"/>
            </a:xfrm>
            <a:custGeom>
              <a:avLst/>
              <a:gdLst/>
              <a:ahLst/>
              <a:cxnLst/>
              <a:rect l="l" t="t" r="r" b="b"/>
              <a:pathLst>
                <a:path w="25503" h="3453" extrusionOk="0">
                  <a:moveTo>
                    <a:pt x="25146" y="0"/>
                  </a:moveTo>
                  <a:cubicBezTo>
                    <a:pt x="24961" y="0"/>
                    <a:pt x="24847" y="57"/>
                    <a:pt x="24790" y="172"/>
                  </a:cubicBezTo>
                  <a:lnTo>
                    <a:pt x="16175" y="172"/>
                  </a:lnTo>
                  <a:lnTo>
                    <a:pt x="13493" y="2853"/>
                  </a:lnTo>
                  <a:lnTo>
                    <a:pt x="13493" y="243"/>
                  </a:lnTo>
                  <a:lnTo>
                    <a:pt x="1" y="243"/>
                  </a:lnTo>
                  <a:lnTo>
                    <a:pt x="1" y="471"/>
                  </a:lnTo>
                  <a:lnTo>
                    <a:pt x="13251" y="471"/>
                  </a:lnTo>
                  <a:lnTo>
                    <a:pt x="13251" y="3452"/>
                  </a:lnTo>
                  <a:lnTo>
                    <a:pt x="16289" y="414"/>
                  </a:lnTo>
                  <a:lnTo>
                    <a:pt x="24790" y="414"/>
                  </a:lnTo>
                  <a:cubicBezTo>
                    <a:pt x="24847" y="599"/>
                    <a:pt x="24961" y="714"/>
                    <a:pt x="25146" y="714"/>
                  </a:cubicBezTo>
                  <a:cubicBezTo>
                    <a:pt x="25374" y="714"/>
                    <a:pt x="25503" y="528"/>
                    <a:pt x="25503" y="357"/>
                  </a:cubicBezTo>
                  <a:cubicBezTo>
                    <a:pt x="25503" y="114"/>
                    <a:pt x="25374" y="0"/>
                    <a:pt x="2514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15"/>
            <p:cNvSpPr/>
            <p:nvPr/>
          </p:nvSpPr>
          <p:spPr>
            <a:xfrm rot="-5400000">
              <a:off x="862332" y="3518809"/>
              <a:ext cx="1398445" cy="186169"/>
            </a:xfrm>
            <a:custGeom>
              <a:avLst/>
              <a:gdLst/>
              <a:ahLst/>
              <a:cxnLst/>
              <a:rect l="l" t="t" r="r" b="b"/>
              <a:pathLst>
                <a:path w="32150" h="4280" extrusionOk="0">
                  <a:moveTo>
                    <a:pt x="1" y="0"/>
                  </a:moveTo>
                  <a:lnTo>
                    <a:pt x="1" y="243"/>
                  </a:lnTo>
                  <a:lnTo>
                    <a:pt x="11539" y="243"/>
                  </a:lnTo>
                  <a:lnTo>
                    <a:pt x="11539" y="4279"/>
                  </a:lnTo>
                  <a:lnTo>
                    <a:pt x="13137" y="4279"/>
                  </a:lnTo>
                  <a:lnTo>
                    <a:pt x="16460" y="956"/>
                  </a:lnTo>
                  <a:lnTo>
                    <a:pt x="31436" y="956"/>
                  </a:lnTo>
                  <a:cubicBezTo>
                    <a:pt x="31507" y="1070"/>
                    <a:pt x="31621" y="1127"/>
                    <a:pt x="31793" y="1127"/>
                  </a:cubicBezTo>
                  <a:cubicBezTo>
                    <a:pt x="31978" y="1127"/>
                    <a:pt x="32149" y="1013"/>
                    <a:pt x="32149" y="770"/>
                  </a:cubicBezTo>
                  <a:cubicBezTo>
                    <a:pt x="32149" y="599"/>
                    <a:pt x="31978" y="414"/>
                    <a:pt x="31793" y="414"/>
                  </a:cubicBezTo>
                  <a:cubicBezTo>
                    <a:pt x="31621" y="414"/>
                    <a:pt x="31436" y="528"/>
                    <a:pt x="31436" y="713"/>
                  </a:cubicBezTo>
                  <a:lnTo>
                    <a:pt x="16403" y="713"/>
                  </a:lnTo>
                  <a:lnTo>
                    <a:pt x="13023" y="4037"/>
                  </a:lnTo>
                  <a:lnTo>
                    <a:pt x="11768" y="4037"/>
                  </a:lnTo>
                  <a:lnTo>
                    <a:pt x="1176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15"/>
            <p:cNvSpPr/>
            <p:nvPr/>
          </p:nvSpPr>
          <p:spPr>
            <a:xfrm rot="-5400000">
              <a:off x="868857" y="3571876"/>
              <a:ext cx="1302881" cy="175599"/>
            </a:xfrm>
            <a:custGeom>
              <a:avLst/>
              <a:gdLst/>
              <a:ahLst/>
              <a:cxnLst/>
              <a:rect l="l" t="t" r="r" b="b"/>
              <a:pathLst>
                <a:path w="29953" h="4037" extrusionOk="0">
                  <a:moveTo>
                    <a:pt x="1" y="0"/>
                  </a:moveTo>
                  <a:lnTo>
                    <a:pt x="1" y="228"/>
                  </a:lnTo>
                  <a:lnTo>
                    <a:pt x="12310" y="228"/>
                  </a:lnTo>
                  <a:lnTo>
                    <a:pt x="12310" y="4036"/>
                  </a:lnTo>
                  <a:lnTo>
                    <a:pt x="13137" y="4036"/>
                  </a:lnTo>
                  <a:lnTo>
                    <a:pt x="16403" y="770"/>
                  </a:lnTo>
                  <a:lnTo>
                    <a:pt x="29183" y="770"/>
                  </a:lnTo>
                  <a:cubicBezTo>
                    <a:pt x="29240" y="941"/>
                    <a:pt x="29425" y="1070"/>
                    <a:pt x="29539" y="1070"/>
                  </a:cubicBezTo>
                  <a:cubicBezTo>
                    <a:pt x="29782" y="1070"/>
                    <a:pt x="29953" y="884"/>
                    <a:pt x="29953" y="642"/>
                  </a:cubicBezTo>
                  <a:cubicBezTo>
                    <a:pt x="29953" y="471"/>
                    <a:pt x="29782" y="285"/>
                    <a:pt x="29539" y="285"/>
                  </a:cubicBezTo>
                  <a:cubicBezTo>
                    <a:pt x="29425" y="285"/>
                    <a:pt x="29240" y="414"/>
                    <a:pt x="29183" y="528"/>
                  </a:cubicBezTo>
                  <a:lnTo>
                    <a:pt x="16289" y="528"/>
                  </a:lnTo>
                  <a:lnTo>
                    <a:pt x="13023" y="3794"/>
                  </a:lnTo>
                  <a:lnTo>
                    <a:pt x="12538" y="3794"/>
                  </a:lnTo>
                  <a:lnTo>
                    <a:pt x="1253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11" name="Google Shape;411;p15"/>
          <p:cNvGrpSpPr/>
          <p:nvPr/>
        </p:nvGrpSpPr>
        <p:grpSpPr>
          <a:xfrm>
            <a:off x="10064102" y="5227001"/>
            <a:ext cx="1176945" cy="4228073"/>
            <a:chOff x="8623429" y="2586962"/>
            <a:chExt cx="478381" cy="1718543"/>
          </a:xfrm>
        </p:grpSpPr>
        <p:sp>
          <p:nvSpPr>
            <p:cNvPr id="412" name="Google Shape;412;p15"/>
            <p:cNvSpPr/>
            <p:nvPr/>
          </p:nvSpPr>
          <p:spPr>
            <a:xfrm rot="-5400000">
              <a:off x="8267028" y="3481249"/>
              <a:ext cx="1527458" cy="121054"/>
            </a:xfrm>
            <a:custGeom>
              <a:avLst/>
              <a:gdLst/>
              <a:ahLst/>
              <a:cxnLst/>
              <a:rect l="l" t="t" r="r" b="b"/>
              <a:pathLst>
                <a:path w="35116" h="2783" extrusionOk="0">
                  <a:moveTo>
                    <a:pt x="18185" y="1"/>
                  </a:moveTo>
                  <a:lnTo>
                    <a:pt x="15917" y="2254"/>
                  </a:lnTo>
                  <a:lnTo>
                    <a:pt x="0" y="2254"/>
                  </a:lnTo>
                  <a:lnTo>
                    <a:pt x="0" y="2497"/>
                  </a:lnTo>
                  <a:lnTo>
                    <a:pt x="16046" y="2497"/>
                  </a:lnTo>
                  <a:lnTo>
                    <a:pt x="18299" y="229"/>
                  </a:lnTo>
                  <a:lnTo>
                    <a:pt x="22878" y="229"/>
                  </a:lnTo>
                  <a:lnTo>
                    <a:pt x="25131" y="2497"/>
                  </a:lnTo>
                  <a:lnTo>
                    <a:pt x="34402" y="2497"/>
                  </a:lnTo>
                  <a:cubicBezTo>
                    <a:pt x="34459" y="2668"/>
                    <a:pt x="34588" y="2782"/>
                    <a:pt x="34759" y="2782"/>
                  </a:cubicBezTo>
                  <a:cubicBezTo>
                    <a:pt x="35001" y="2782"/>
                    <a:pt x="35115" y="2611"/>
                    <a:pt x="35115" y="2368"/>
                  </a:cubicBezTo>
                  <a:cubicBezTo>
                    <a:pt x="35115" y="2197"/>
                    <a:pt x="35001" y="2012"/>
                    <a:pt x="34759" y="2012"/>
                  </a:cubicBezTo>
                  <a:cubicBezTo>
                    <a:pt x="34588" y="2012"/>
                    <a:pt x="34459" y="2140"/>
                    <a:pt x="34402" y="2254"/>
                  </a:cubicBezTo>
                  <a:lnTo>
                    <a:pt x="25245" y="2254"/>
                  </a:lnTo>
                  <a:lnTo>
                    <a:pt x="22935"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15"/>
            <p:cNvSpPr/>
            <p:nvPr/>
          </p:nvSpPr>
          <p:spPr>
            <a:xfrm rot="-5400000">
              <a:off x="8122184" y="3470418"/>
              <a:ext cx="1506971" cy="163203"/>
            </a:xfrm>
            <a:custGeom>
              <a:avLst/>
              <a:gdLst/>
              <a:ahLst/>
              <a:cxnLst/>
              <a:rect l="l" t="t" r="r" b="b"/>
              <a:pathLst>
                <a:path w="34645" h="3752" extrusionOk="0">
                  <a:moveTo>
                    <a:pt x="14135" y="0"/>
                  </a:moveTo>
                  <a:lnTo>
                    <a:pt x="14135" y="3509"/>
                  </a:lnTo>
                  <a:lnTo>
                    <a:pt x="0" y="3509"/>
                  </a:lnTo>
                  <a:lnTo>
                    <a:pt x="0" y="3751"/>
                  </a:lnTo>
                  <a:lnTo>
                    <a:pt x="14377" y="3751"/>
                  </a:lnTo>
                  <a:lnTo>
                    <a:pt x="14377" y="243"/>
                  </a:lnTo>
                  <a:lnTo>
                    <a:pt x="24832" y="243"/>
                  </a:lnTo>
                  <a:lnTo>
                    <a:pt x="27684" y="3095"/>
                  </a:lnTo>
                  <a:lnTo>
                    <a:pt x="33874" y="3095"/>
                  </a:lnTo>
                  <a:cubicBezTo>
                    <a:pt x="33931" y="3209"/>
                    <a:pt x="34103" y="3338"/>
                    <a:pt x="34231" y="3338"/>
                  </a:cubicBezTo>
                  <a:cubicBezTo>
                    <a:pt x="34459" y="3338"/>
                    <a:pt x="34645" y="3152"/>
                    <a:pt x="34645" y="2910"/>
                  </a:cubicBezTo>
                  <a:cubicBezTo>
                    <a:pt x="34645" y="2739"/>
                    <a:pt x="34459" y="2553"/>
                    <a:pt x="34231" y="2553"/>
                  </a:cubicBezTo>
                  <a:cubicBezTo>
                    <a:pt x="34046" y="2553"/>
                    <a:pt x="33931" y="2682"/>
                    <a:pt x="33874" y="2853"/>
                  </a:cubicBezTo>
                  <a:lnTo>
                    <a:pt x="27741" y="2853"/>
                  </a:lnTo>
                  <a:lnTo>
                    <a:pt x="24960"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15"/>
            <p:cNvSpPr/>
            <p:nvPr/>
          </p:nvSpPr>
          <p:spPr>
            <a:xfrm rot="-5400000">
              <a:off x="8039648" y="3426986"/>
              <a:ext cx="1578959" cy="178079"/>
            </a:xfrm>
            <a:custGeom>
              <a:avLst/>
              <a:gdLst/>
              <a:ahLst/>
              <a:cxnLst/>
              <a:rect l="l" t="t" r="r" b="b"/>
              <a:pathLst>
                <a:path w="36300" h="4094" extrusionOk="0">
                  <a:moveTo>
                    <a:pt x="13193" y="0"/>
                  </a:moveTo>
                  <a:lnTo>
                    <a:pt x="13193" y="3866"/>
                  </a:lnTo>
                  <a:lnTo>
                    <a:pt x="0" y="3866"/>
                  </a:lnTo>
                  <a:lnTo>
                    <a:pt x="0" y="4094"/>
                  </a:lnTo>
                  <a:lnTo>
                    <a:pt x="13421" y="4094"/>
                  </a:lnTo>
                  <a:lnTo>
                    <a:pt x="13421" y="228"/>
                  </a:lnTo>
                  <a:lnTo>
                    <a:pt x="25488" y="228"/>
                  </a:lnTo>
                  <a:lnTo>
                    <a:pt x="28397" y="3152"/>
                  </a:lnTo>
                  <a:lnTo>
                    <a:pt x="35586" y="3152"/>
                  </a:lnTo>
                  <a:cubicBezTo>
                    <a:pt x="35657" y="3266"/>
                    <a:pt x="35771" y="3381"/>
                    <a:pt x="35942" y="3381"/>
                  </a:cubicBezTo>
                  <a:cubicBezTo>
                    <a:pt x="36185" y="3381"/>
                    <a:pt x="36299" y="3266"/>
                    <a:pt x="36299" y="3024"/>
                  </a:cubicBezTo>
                  <a:cubicBezTo>
                    <a:pt x="36299" y="2853"/>
                    <a:pt x="36185" y="2667"/>
                    <a:pt x="35942" y="2667"/>
                  </a:cubicBezTo>
                  <a:cubicBezTo>
                    <a:pt x="35771" y="2667"/>
                    <a:pt x="35657" y="2724"/>
                    <a:pt x="35586" y="2910"/>
                  </a:cubicBezTo>
                  <a:lnTo>
                    <a:pt x="28454" y="2910"/>
                  </a:lnTo>
                  <a:lnTo>
                    <a:pt x="25602"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15"/>
            <p:cNvSpPr/>
            <p:nvPr/>
          </p:nvSpPr>
          <p:spPr>
            <a:xfrm rot="-5400000">
              <a:off x="8073163" y="3501432"/>
              <a:ext cx="1413930" cy="194216"/>
            </a:xfrm>
            <a:custGeom>
              <a:avLst/>
              <a:gdLst/>
              <a:ahLst/>
              <a:cxnLst/>
              <a:rect l="l" t="t" r="r" b="b"/>
              <a:pathLst>
                <a:path w="32506" h="4465" extrusionOk="0">
                  <a:moveTo>
                    <a:pt x="12238" y="0"/>
                  </a:moveTo>
                  <a:lnTo>
                    <a:pt x="12238" y="4222"/>
                  </a:lnTo>
                  <a:lnTo>
                    <a:pt x="0" y="4222"/>
                  </a:lnTo>
                  <a:lnTo>
                    <a:pt x="0" y="4464"/>
                  </a:lnTo>
                  <a:lnTo>
                    <a:pt x="12480" y="4464"/>
                  </a:lnTo>
                  <a:lnTo>
                    <a:pt x="12480" y="243"/>
                  </a:lnTo>
                  <a:lnTo>
                    <a:pt x="26258" y="243"/>
                  </a:lnTo>
                  <a:lnTo>
                    <a:pt x="29353" y="3323"/>
                  </a:lnTo>
                  <a:lnTo>
                    <a:pt x="31792" y="3323"/>
                  </a:lnTo>
                  <a:cubicBezTo>
                    <a:pt x="31849" y="3452"/>
                    <a:pt x="31963" y="3566"/>
                    <a:pt x="32149" y="3566"/>
                  </a:cubicBezTo>
                  <a:cubicBezTo>
                    <a:pt x="32377" y="3566"/>
                    <a:pt x="32505" y="3395"/>
                    <a:pt x="32505" y="3209"/>
                  </a:cubicBezTo>
                  <a:cubicBezTo>
                    <a:pt x="32505" y="2967"/>
                    <a:pt x="32377" y="2796"/>
                    <a:pt x="32149" y="2796"/>
                  </a:cubicBezTo>
                  <a:cubicBezTo>
                    <a:pt x="31963" y="2796"/>
                    <a:pt x="31849" y="2910"/>
                    <a:pt x="31792" y="3095"/>
                  </a:cubicBezTo>
                  <a:lnTo>
                    <a:pt x="29467" y="3095"/>
                  </a:lnTo>
                  <a:lnTo>
                    <a:pt x="26386"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15"/>
            <p:cNvSpPr/>
            <p:nvPr/>
          </p:nvSpPr>
          <p:spPr>
            <a:xfrm rot="-5400000">
              <a:off x="8472362" y="4017291"/>
              <a:ext cx="439281" cy="137148"/>
            </a:xfrm>
            <a:custGeom>
              <a:avLst/>
              <a:gdLst/>
              <a:ahLst/>
              <a:cxnLst/>
              <a:rect l="l" t="t" r="r" b="b"/>
              <a:pathLst>
                <a:path w="10099" h="3153" extrusionOk="0">
                  <a:moveTo>
                    <a:pt x="9742" y="1"/>
                  </a:moveTo>
                  <a:cubicBezTo>
                    <a:pt x="9499" y="1"/>
                    <a:pt x="9328" y="186"/>
                    <a:pt x="9328" y="357"/>
                  </a:cubicBezTo>
                  <a:cubicBezTo>
                    <a:pt x="9328" y="543"/>
                    <a:pt x="9442" y="714"/>
                    <a:pt x="9628" y="714"/>
                  </a:cubicBezTo>
                  <a:lnTo>
                    <a:pt x="9628" y="2910"/>
                  </a:lnTo>
                  <a:lnTo>
                    <a:pt x="0" y="2910"/>
                  </a:lnTo>
                  <a:lnTo>
                    <a:pt x="0" y="3153"/>
                  </a:lnTo>
                  <a:lnTo>
                    <a:pt x="9856" y="3153"/>
                  </a:lnTo>
                  <a:lnTo>
                    <a:pt x="9856" y="714"/>
                  </a:lnTo>
                  <a:cubicBezTo>
                    <a:pt x="9984" y="714"/>
                    <a:pt x="10098" y="543"/>
                    <a:pt x="10098" y="357"/>
                  </a:cubicBezTo>
                  <a:cubicBezTo>
                    <a:pt x="10098" y="186"/>
                    <a:pt x="9913" y="1"/>
                    <a:pt x="974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15"/>
            <p:cNvSpPr/>
            <p:nvPr/>
          </p:nvSpPr>
          <p:spPr>
            <a:xfrm rot="-5400000">
              <a:off x="8472688" y="3978513"/>
              <a:ext cx="477733" cy="176252"/>
            </a:xfrm>
            <a:custGeom>
              <a:avLst/>
              <a:gdLst/>
              <a:ahLst/>
              <a:cxnLst/>
              <a:rect l="l" t="t" r="r" b="b"/>
              <a:pathLst>
                <a:path w="10983" h="4052" extrusionOk="0">
                  <a:moveTo>
                    <a:pt x="10569" y="1"/>
                  </a:moveTo>
                  <a:cubicBezTo>
                    <a:pt x="10398" y="1"/>
                    <a:pt x="10212" y="186"/>
                    <a:pt x="10212" y="357"/>
                  </a:cubicBezTo>
                  <a:cubicBezTo>
                    <a:pt x="10212" y="543"/>
                    <a:pt x="10341" y="714"/>
                    <a:pt x="10455" y="714"/>
                  </a:cubicBezTo>
                  <a:lnTo>
                    <a:pt x="10455" y="3809"/>
                  </a:lnTo>
                  <a:lnTo>
                    <a:pt x="0" y="3809"/>
                  </a:lnTo>
                  <a:lnTo>
                    <a:pt x="0" y="4052"/>
                  </a:lnTo>
                  <a:lnTo>
                    <a:pt x="10697" y="4052"/>
                  </a:lnTo>
                  <a:lnTo>
                    <a:pt x="10697" y="714"/>
                  </a:lnTo>
                  <a:cubicBezTo>
                    <a:pt x="10868" y="714"/>
                    <a:pt x="10983" y="543"/>
                    <a:pt x="10983" y="357"/>
                  </a:cubicBezTo>
                  <a:cubicBezTo>
                    <a:pt x="10983" y="186"/>
                    <a:pt x="10811" y="1"/>
                    <a:pt x="1056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8" name="Google Shape;418;p15"/>
            <p:cNvSpPr/>
            <p:nvPr/>
          </p:nvSpPr>
          <p:spPr>
            <a:xfrm rot="-5400000">
              <a:off x="8182970" y="3430727"/>
              <a:ext cx="1620499" cy="129057"/>
            </a:xfrm>
            <a:custGeom>
              <a:avLst/>
              <a:gdLst/>
              <a:ahLst/>
              <a:cxnLst/>
              <a:rect l="l" t="t" r="r" b="b"/>
              <a:pathLst>
                <a:path w="37255" h="2967" extrusionOk="0">
                  <a:moveTo>
                    <a:pt x="17700" y="0"/>
                  </a:moveTo>
                  <a:lnTo>
                    <a:pt x="15261" y="2382"/>
                  </a:lnTo>
                  <a:lnTo>
                    <a:pt x="0" y="2382"/>
                  </a:lnTo>
                  <a:lnTo>
                    <a:pt x="0" y="2610"/>
                  </a:lnTo>
                  <a:lnTo>
                    <a:pt x="15390" y="2610"/>
                  </a:lnTo>
                  <a:lnTo>
                    <a:pt x="17829" y="243"/>
                  </a:lnTo>
                  <a:lnTo>
                    <a:pt x="23462" y="243"/>
                  </a:lnTo>
                  <a:lnTo>
                    <a:pt x="26030" y="2739"/>
                  </a:lnTo>
                  <a:lnTo>
                    <a:pt x="36484" y="2739"/>
                  </a:lnTo>
                  <a:cubicBezTo>
                    <a:pt x="36542" y="2910"/>
                    <a:pt x="36727" y="2967"/>
                    <a:pt x="36841" y="2967"/>
                  </a:cubicBezTo>
                  <a:cubicBezTo>
                    <a:pt x="37084" y="2967"/>
                    <a:pt x="37255" y="2853"/>
                    <a:pt x="37255" y="2610"/>
                  </a:cubicBezTo>
                  <a:cubicBezTo>
                    <a:pt x="37255" y="2382"/>
                    <a:pt x="37084" y="2254"/>
                    <a:pt x="36841" y="2254"/>
                  </a:cubicBezTo>
                  <a:cubicBezTo>
                    <a:pt x="36727" y="2254"/>
                    <a:pt x="36542" y="2311"/>
                    <a:pt x="36484" y="2496"/>
                  </a:cubicBezTo>
                  <a:lnTo>
                    <a:pt x="26087" y="2496"/>
                  </a:lnTo>
                  <a:lnTo>
                    <a:pt x="23591"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9" name="Google Shape;419;p15"/>
            <p:cNvSpPr/>
            <p:nvPr/>
          </p:nvSpPr>
          <p:spPr>
            <a:xfrm rot="-5400000">
              <a:off x="8089908" y="3371157"/>
              <a:ext cx="1718543" cy="150153"/>
            </a:xfrm>
            <a:custGeom>
              <a:avLst/>
              <a:gdLst/>
              <a:ahLst/>
              <a:cxnLst/>
              <a:rect l="l" t="t" r="r" b="b"/>
              <a:pathLst>
                <a:path w="39509" h="3452" extrusionOk="0">
                  <a:moveTo>
                    <a:pt x="17344" y="0"/>
                  </a:moveTo>
                  <a:lnTo>
                    <a:pt x="14620" y="2681"/>
                  </a:lnTo>
                  <a:lnTo>
                    <a:pt x="0" y="2681"/>
                  </a:lnTo>
                  <a:lnTo>
                    <a:pt x="0" y="2924"/>
                  </a:lnTo>
                  <a:lnTo>
                    <a:pt x="14734" y="2924"/>
                  </a:lnTo>
                  <a:lnTo>
                    <a:pt x="17401" y="243"/>
                  </a:lnTo>
                  <a:lnTo>
                    <a:pt x="24062" y="243"/>
                  </a:lnTo>
                  <a:lnTo>
                    <a:pt x="27028" y="3152"/>
                  </a:lnTo>
                  <a:lnTo>
                    <a:pt x="38738" y="3152"/>
                  </a:lnTo>
                  <a:cubicBezTo>
                    <a:pt x="38795" y="3338"/>
                    <a:pt x="38980" y="3452"/>
                    <a:pt x="39095" y="3452"/>
                  </a:cubicBezTo>
                  <a:cubicBezTo>
                    <a:pt x="39337" y="3452"/>
                    <a:pt x="39508" y="3281"/>
                    <a:pt x="39508" y="3038"/>
                  </a:cubicBezTo>
                  <a:cubicBezTo>
                    <a:pt x="39508" y="2853"/>
                    <a:pt x="39337" y="2681"/>
                    <a:pt x="39095" y="2681"/>
                  </a:cubicBezTo>
                  <a:cubicBezTo>
                    <a:pt x="38980" y="2681"/>
                    <a:pt x="38795" y="2796"/>
                    <a:pt x="38738" y="2924"/>
                  </a:cubicBezTo>
                  <a:lnTo>
                    <a:pt x="27157" y="2924"/>
                  </a:lnTo>
                  <a:lnTo>
                    <a:pt x="24176"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15"/>
            <p:cNvSpPr/>
            <p:nvPr/>
          </p:nvSpPr>
          <p:spPr>
            <a:xfrm rot="-5400000">
              <a:off x="8069444" y="3539297"/>
              <a:ext cx="1330763" cy="201654"/>
            </a:xfrm>
            <a:custGeom>
              <a:avLst/>
              <a:gdLst/>
              <a:ahLst/>
              <a:cxnLst/>
              <a:rect l="l" t="t" r="r" b="b"/>
              <a:pathLst>
                <a:path w="30594" h="4636" extrusionOk="0">
                  <a:moveTo>
                    <a:pt x="11282" y="0"/>
                  </a:moveTo>
                  <a:lnTo>
                    <a:pt x="11282" y="4393"/>
                  </a:lnTo>
                  <a:lnTo>
                    <a:pt x="0" y="4393"/>
                  </a:lnTo>
                  <a:lnTo>
                    <a:pt x="0" y="4636"/>
                  </a:lnTo>
                  <a:lnTo>
                    <a:pt x="11524" y="4636"/>
                  </a:lnTo>
                  <a:lnTo>
                    <a:pt x="11524" y="243"/>
                  </a:lnTo>
                  <a:lnTo>
                    <a:pt x="26914" y="243"/>
                  </a:lnTo>
                  <a:lnTo>
                    <a:pt x="29881" y="3152"/>
                  </a:lnTo>
                  <a:cubicBezTo>
                    <a:pt x="29824" y="3209"/>
                    <a:pt x="29824" y="3267"/>
                    <a:pt x="29824" y="3324"/>
                  </a:cubicBezTo>
                  <a:cubicBezTo>
                    <a:pt x="29824" y="3566"/>
                    <a:pt x="30009" y="3737"/>
                    <a:pt x="30180" y="3737"/>
                  </a:cubicBezTo>
                  <a:cubicBezTo>
                    <a:pt x="30423" y="3737"/>
                    <a:pt x="30594" y="3566"/>
                    <a:pt x="30594" y="3324"/>
                  </a:cubicBezTo>
                  <a:cubicBezTo>
                    <a:pt x="30594" y="3152"/>
                    <a:pt x="30423" y="2967"/>
                    <a:pt x="30180" y="2967"/>
                  </a:cubicBezTo>
                  <a:cubicBezTo>
                    <a:pt x="30123" y="2967"/>
                    <a:pt x="30123" y="2967"/>
                    <a:pt x="30066" y="3024"/>
                  </a:cubicBezTo>
                  <a:lnTo>
                    <a:pt x="2702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15"/>
            <p:cNvSpPr/>
            <p:nvPr/>
          </p:nvSpPr>
          <p:spPr>
            <a:xfrm rot="-5400000">
              <a:off x="8940152" y="3389472"/>
              <a:ext cx="230232" cy="93085"/>
            </a:xfrm>
            <a:custGeom>
              <a:avLst/>
              <a:gdLst/>
              <a:ahLst/>
              <a:cxnLst/>
              <a:rect l="l" t="t" r="r" b="b"/>
              <a:pathLst>
                <a:path w="5293" h="2140" extrusionOk="0">
                  <a:moveTo>
                    <a:pt x="4879" y="0"/>
                  </a:moveTo>
                  <a:cubicBezTo>
                    <a:pt x="4765" y="0"/>
                    <a:pt x="4579" y="114"/>
                    <a:pt x="4522" y="243"/>
                  </a:cubicBezTo>
                  <a:lnTo>
                    <a:pt x="1912" y="243"/>
                  </a:lnTo>
                  <a:lnTo>
                    <a:pt x="1" y="2140"/>
                  </a:lnTo>
                  <a:lnTo>
                    <a:pt x="357" y="2140"/>
                  </a:lnTo>
                  <a:lnTo>
                    <a:pt x="2026" y="471"/>
                  </a:lnTo>
                  <a:lnTo>
                    <a:pt x="4522" y="471"/>
                  </a:lnTo>
                  <a:cubicBezTo>
                    <a:pt x="4579" y="656"/>
                    <a:pt x="4765" y="770"/>
                    <a:pt x="4879" y="770"/>
                  </a:cubicBezTo>
                  <a:cubicBezTo>
                    <a:pt x="5121" y="770"/>
                    <a:pt x="5292" y="599"/>
                    <a:pt x="5292" y="357"/>
                  </a:cubicBezTo>
                  <a:cubicBezTo>
                    <a:pt x="5292" y="186"/>
                    <a:pt x="5121" y="0"/>
                    <a:pt x="487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15"/>
            <p:cNvSpPr/>
            <p:nvPr/>
          </p:nvSpPr>
          <p:spPr>
            <a:xfrm rot="-5400000">
              <a:off x="8976450" y="3345735"/>
              <a:ext cx="196696" cy="54024"/>
            </a:xfrm>
            <a:custGeom>
              <a:avLst/>
              <a:gdLst/>
              <a:ahLst/>
              <a:cxnLst/>
              <a:rect l="l" t="t" r="r" b="b"/>
              <a:pathLst>
                <a:path w="4522" h="1242" extrusionOk="0">
                  <a:moveTo>
                    <a:pt x="4165" y="1"/>
                  </a:moveTo>
                  <a:cubicBezTo>
                    <a:pt x="3994" y="1"/>
                    <a:pt x="3866" y="115"/>
                    <a:pt x="3809" y="229"/>
                  </a:cubicBezTo>
                  <a:lnTo>
                    <a:pt x="1013" y="229"/>
                  </a:lnTo>
                  <a:lnTo>
                    <a:pt x="1" y="1242"/>
                  </a:lnTo>
                  <a:lnTo>
                    <a:pt x="357" y="1242"/>
                  </a:lnTo>
                  <a:lnTo>
                    <a:pt x="1142" y="471"/>
                  </a:lnTo>
                  <a:lnTo>
                    <a:pt x="3809" y="471"/>
                  </a:lnTo>
                  <a:cubicBezTo>
                    <a:pt x="3866" y="642"/>
                    <a:pt x="3994" y="771"/>
                    <a:pt x="4165" y="771"/>
                  </a:cubicBezTo>
                  <a:cubicBezTo>
                    <a:pt x="4351" y="771"/>
                    <a:pt x="4522" y="585"/>
                    <a:pt x="4522" y="357"/>
                  </a:cubicBezTo>
                  <a:cubicBezTo>
                    <a:pt x="4522" y="172"/>
                    <a:pt x="4351" y="1"/>
                    <a:pt x="4165"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23" name="Google Shape;423;p15"/>
          <p:cNvGrpSpPr/>
          <p:nvPr/>
        </p:nvGrpSpPr>
        <p:grpSpPr>
          <a:xfrm>
            <a:off x="2514255" y="5367290"/>
            <a:ext cx="1028775" cy="3340881"/>
            <a:chOff x="6278982" y="2751992"/>
            <a:chExt cx="478381" cy="1553513"/>
          </a:xfrm>
        </p:grpSpPr>
        <p:sp>
          <p:nvSpPr>
            <p:cNvPr id="424" name="Google Shape;424;p15"/>
            <p:cNvSpPr/>
            <p:nvPr/>
          </p:nvSpPr>
          <p:spPr>
            <a:xfrm rot="-5400000">
              <a:off x="6192439" y="3740581"/>
              <a:ext cx="1059686" cy="70161"/>
            </a:xfrm>
            <a:custGeom>
              <a:avLst/>
              <a:gdLst/>
              <a:ahLst/>
              <a:cxnLst/>
              <a:rect l="l" t="t" r="r" b="b"/>
              <a:pathLst>
                <a:path w="24362" h="1613" extrusionOk="0">
                  <a:moveTo>
                    <a:pt x="0" y="0"/>
                  </a:moveTo>
                  <a:lnTo>
                    <a:pt x="0" y="243"/>
                  </a:lnTo>
                  <a:lnTo>
                    <a:pt x="15917" y="243"/>
                  </a:lnTo>
                  <a:lnTo>
                    <a:pt x="17173" y="1313"/>
                  </a:lnTo>
                  <a:lnTo>
                    <a:pt x="23648" y="1313"/>
                  </a:lnTo>
                  <a:cubicBezTo>
                    <a:pt x="23705" y="1498"/>
                    <a:pt x="23819" y="1612"/>
                    <a:pt x="24004" y="1612"/>
                  </a:cubicBezTo>
                  <a:cubicBezTo>
                    <a:pt x="24176" y="1612"/>
                    <a:pt x="24361" y="1427"/>
                    <a:pt x="24361" y="1199"/>
                  </a:cubicBezTo>
                  <a:cubicBezTo>
                    <a:pt x="24361" y="1013"/>
                    <a:pt x="24176" y="842"/>
                    <a:pt x="24004" y="842"/>
                  </a:cubicBezTo>
                  <a:cubicBezTo>
                    <a:pt x="23819" y="842"/>
                    <a:pt x="23705" y="956"/>
                    <a:pt x="23648" y="1070"/>
                  </a:cubicBezTo>
                  <a:lnTo>
                    <a:pt x="17230" y="1070"/>
                  </a:lnTo>
                  <a:lnTo>
                    <a:pt x="15975"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15"/>
            <p:cNvSpPr/>
            <p:nvPr/>
          </p:nvSpPr>
          <p:spPr>
            <a:xfrm rot="-5400000">
              <a:off x="6010359" y="3607522"/>
              <a:ext cx="1325804" cy="70161"/>
            </a:xfrm>
            <a:custGeom>
              <a:avLst/>
              <a:gdLst/>
              <a:ahLst/>
              <a:cxnLst/>
              <a:rect l="l" t="t" r="r" b="b"/>
              <a:pathLst>
                <a:path w="30480" h="1613" extrusionOk="0">
                  <a:moveTo>
                    <a:pt x="0" y="1"/>
                  </a:moveTo>
                  <a:lnTo>
                    <a:pt x="0" y="243"/>
                  </a:lnTo>
                  <a:lnTo>
                    <a:pt x="17173" y="243"/>
                  </a:lnTo>
                  <a:lnTo>
                    <a:pt x="18242" y="1370"/>
                  </a:lnTo>
                  <a:lnTo>
                    <a:pt x="29710" y="1370"/>
                  </a:lnTo>
                  <a:cubicBezTo>
                    <a:pt x="29767" y="1484"/>
                    <a:pt x="29952" y="1612"/>
                    <a:pt x="30066" y="1612"/>
                  </a:cubicBezTo>
                  <a:cubicBezTo>
                    <a:pt x="30309" y="1612"/>
                    <a:pt x="30480" y="1427"/>
                    <a:pt x="30480" y="1256"/>
                  </a:cubicBezTo>
                  <a:cubicBezTo>
                    <a:pt x="30480" y="1013"/>
                    <a:pt x="30309" y="842"/>
                    <a:pt x="30066" y="842"/>
                  </a:cubicBezTo>
                  <a:cubicBezTo>
                    <a:pt x="29952" y="842"/>
                    <a:pt x="29767" y="956"/>
                    <a:pt x="29710" y="1127"/>
                  </a:cubicBezTo>
                  <a:lnTo>
                    <a:pt x="18356" y="1127"/>
                  </a:lnTo>
                  <a:lnTo>
                    <a:pt x="1723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15"/>
            <p:cNvSpPr/>
            <p:nvPr/>
          </p:nvSpPr>
          <p:spPr>
            <a:xfrm rot="-5400000">
              <a:off x="6022147" y="3665853"/>
              <a:ext cx="1214755" cy="64550"/>
            </a:xfrm>
            <a:custGeom>
              <a:avLst/>
              <a:gdLst/>
              <a:ahLst/>
              <a:cxnLst/>
              <a:rect l="l" t="t" r="r" b="b"/>
              <a:pathLst>
                <a:path w="27927" h="1484" extrusionOk="0">
                  <a:moveTo>
                    <a:pt x="0" y="0"/>
                  </a:moveTo>
                  <a:lnTo>
                    <a:pt x="0" y="229"/>
                  </a:lnTo>
                  <a:lnTo>
                    <a:pt x="17943" y="229"/>
                  </a:lnTo>
                  <a:lnTo>
                    <a:pt x="18898" y="1241"/>
                  </a:lnTo>
                  <a:lnTo>
                    <a:pt x="27157" y="1241"/>
                  </a:lnTo>
                  <a:cubicBezTo>
                    <a:pt x="27214" y="1427"/>
                    <a:pt x="27385" y="1484"/>
                    <a:pt x="27513" y="1484"/>
                  </a:cubicBezTo>
                  <a:cubicBezTo>
                    <a:pt x="27741" y="1484"/>
                    <a:pt x="27927" y="1298"/>
                    <a:pt x="27927" y="1127"/>
                  </a:cubicBezTo>
                  <a:cubicBezTo>
                    <a:pt x="27927" y="885"/>
                    <a:pt x="27741" y="771"/>
                    <a:pt x="27513" y="771"/>
                  </a:cubicBezTo>
                  <a:cubicBezTo>
                    <a:pt x="27385" y="771"/>
                    <a:pt x="27214" y="828"/>
                    <a:pt x="27157" y="999"/>
                  </a:cubicBezTo>
                  <a:lnTo>
                    <a:pt x="19012" y="999"/>
                  </a:lnTo>
                  <a:lnTo>
                    <a:pt x="18000"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15"/>
            <p:cNvSpPr/>
            <p:nvPr/>
          </p:nvSpPr>
          <p:spPr>
            <a:xfrm rot="-5400000">
              <a:off x="5843461" y="3619310"/>
              <a:ext cx="1279305" cy="93085"/>
            </a:xfrm>
            <a:custGeom>
              <a:avLst/>
              <a:gdLst/>
              <a:ahLst/>
              <a:cxnLst/>
              <a:rect l="l" t="t" r="r" b="b"/>
              <a:pathLst>
                <a:path w="29411" h="2140" extrusionOk="0">
                  <a:moveTo>
                    <a:pt x="28996" y="0"/>
                  </a:moveTo>
                  <a:cubicBezTo>
                    <a:pt x="28882" y="0"/>
                    <a:pt x="28697" y="57"/>
                    <a:pt x="28640" y="243"/>
                  </a:cubicBezTo>
                  <a:lnTo>
                    <a:pt x="20610" y="243"/>
                  </a:lnTo>
                  <a:lnTo>
                    <a:pt x="20610" y="1911"/>
                  </a:lnTo>
                  <a:lnTo>
                    <a:pt x="0" y="1911"/>
                  </a:lnTo>
                  <a:lnTo>
                    <a:pt x="0" y="2140"/>
                  </a:lnTo>
                  <a:lnTo>
                    <a:pt x="20852" y="2140"/>
                  </a:lnTo>
                  <a:lnTo>
                    <a:pt x="20852" y="485"/>
                  </a:lnTo>
                  <a:lnTo>
                    <a:pt x="28640" y="485"/>
                  </a:lnTo>
                  <a:cubicBezTo>
                    <a:pt x="28697" y="656"/>
                    <a:pt x="28882" y="713"/>
                    <a:pt x="28996" y="713"/>
                  </a:cubicBezTo>
                  <a:cubicBezTo>
                    <a:pt x="29239" y="713"/>
                    <a:pt x="29410" y="542"/>
                    <a:pt x="29410" y="357"/>
                  </a:cubicBezTo>
                  <a:cubicBezTo>
                    <a:pt x="29410" y="129"/>
                    <a:pt x="29239" y="0"/>
                    <a:pt x="2899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15"/>
            <p:cNvSpPr/>
            <p:nvPr/>
          </p:nvSpPr>
          <p:spPr>
            <a:xfrm rot="-5400000">
              <a:off x="5753204" y="3565025"/>
              <a:ext cx="1374825" cy="106134"/>
            </a:xfrm>
            <a:custGeom>
              <a:avLst/>
              <a:gdLst/>
              <a:ahLst/>
              <a:cxnLst/>
              <a:rect l="l" t="t" r="r" b="b"/>
              <a:pathLst>
                <a:path w="31607" h="2440" extrusionOk="0">
                  <a:moveTo>
                    <a:pt x="31193" y="1"/>
                  </a:moveTo>
                  <a:cubicBezTo>
                    <a:pt x="31079" y="1"/>
                    <a:pt x="30893" y="58"/>
                    <a:pt x="30836" y="243"/>
                  </a:cubicBezTo>
                  <a:lnTo>
                    <a:pt x="19426" y="243"/>
                  </a:lnTo>
                  <a:lnTo>
                    <a:pt x="19426" y="2197"/>
                  </a:lnTo>
                  <a:lnTo>
                    <a:pt x="0" y="2197"/>
                  </a:lnTo>
                  <a:lnTo>
                    <a:pt x="0" y="2439"/>
                  </a:lnTo>
                  <a:lnTo>
                    <a:pt x="19669" y="2439"/>
                  </a:lnTo>
                  <a:lnTo>
                    <a:pt x="19669" y="471"/>
                  </a:lnTo>
                  <a:lnTo>
                    <a:pt x="30836" y="471"/>
                  </a:lnTo>
                  <a:cubicBezTo>
                    <a:pt x="30893" y="657"/>
                    <a:pt x="31079" y="714"/>
                    <a:pt x="31193" y="714"/>
                  </a:cubicBezTo>
                  <a:cubicBezTo>
                    <a:pt x="31435" y="714"/>
                    <a:pt x="31607" y="542"/>
                    <a:pt x="31607" y="357"/>
                  </a:cubicBezTo>
                  <a:cubicBezTo>
                    <a:pt x="31607" y="115"/>
                    <a:pt x="31435" y="1"/>
                    <a:pt x="3119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15"/>
            <p:cNvSpPr/>
            <p:nvPr/>
          </p:nvSpPr>
          <p:spPr>
            <a:xfrm rot="-5400000">
              <a:off x="5618885" y="3466677"/>
              <a:ext cx="1553513" cy="124142"/>
            </a:xfrm>
            <a:custGeom>
              <a:avLst/>
              <a:gdLst/>
              <a:ahLst/>
              <a:cxnLst/>
              <a:rect l="l" t="t" r="r" b="b"/>
              <a:pathLst>
                <a:path w="35715" h="2854" extrusionOk="0">
                  <a:moveTo>
                    <a:pt x="35301" y="1"/>
                  </a:moveTo>
                  <a:cubicBezTo>
                    <a:pt x="35172" y="1"/>
                    <a:pt x="35001" y="58"/>
                    <a:pt x="34944" y="229"/>
                  </a:cubicBezTo>
                  <a:lnTo>
                    <a:pt x="18185" y="229"/>
                  </a:lnTo>
                  <a:lnTo>
                    <a:pt x="18185" y="2611"/>
                  </a:lnTo>
                  <a:lnTo>
                    <a:pt x="0" y="2611"/>
                  </a:lnTo>
                  <a:lnTo>
                    <a:pt x="0" y="2853"/>
                  </a:lnTo>
                  <a:lnTo>
                    <a:pt x="18413" y="2853"/>
                  </a:lnTo>
                  <a:lnTo>
                    <a:pt x="18413" y="471"/>
                  </a:lnTo>
                  <a:lnTo>
                    <a:pt x="34944" y="471"/>
                  </a:lnTo>
                  <a:cubicBezTo>
                    <a:pt x="35001" y="642"/>
                    <a:pt x="35172" y="714"/>
                    <a:pt x="35301" y="714"/>
                  </a:cubicBezTo>
                  <a:cubicBezTo>
                    <a:pt x="35529" y="714"/>
                    <a:pt x="35714" y="528"/>
                    <a:pt x="35714" y="357"/>
                  </a:cubicBezTo>
                  <a:cubicBezTo>
                    <a:pt x="35714" y="115"/>
                    <a:pt x="35529" y="1"/>
                    <a:pt x="35301"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15"/>
            <p:cNvSpPr/>
            <p:nvPr/>
          </p:nvSpPr>
          <p:spPr>
            <a:xfrm rot="-5400000">
              <a:off x="5790418" y="3674835"/>
              <a:ext cx="1119234" cy="142106"/>
            </a:xfrm>
            <a:custGeom>
              <a:avLst/>
              <a:gdLst/>
              <a:ahLst/>
              <a:cxnLst/>
              <a:rect l="l" t="t" r="r" b="b"/>
              <a:pathLst>
                <a:path w="25731" h="3267" extrusionOk="0">
                  <a:moveTo>
                    <a:pt x="25374" y="1"/>
                  </a:moveTo>
                  <a:cubicBezTo>
                    <a:pt x="25188" y="1"/>
                    <a:pt x="25074" y="115"/>
                    <a:pt x="25017" y="243"/>
                  </a:cubicBezTo>
                  <a:lnTo>
                    <a:pt x="17044" y="243"/>
                  </a:lnTo>
                  <a:lnTo>
                    <a:pt x="17044" y="3038"/>
                  </a:lnTo>
                  <a:lnTo>
                    <a:pt x="0" y="3038"/>
                  </a:lnTo>
                  <a:lnTo>
                    <a:pt x="0" y="3267"/>
                  </a:lnTo>
                  <a:lnTo>
                    <a:pt x="17287" y="3267"/>
                  </a:lnTo>
                  <a:lnTo>
                    <a:pt x="17287" y="471"/>
                  </a:lnTo>
                  <a:lnTo>
                    <a:pt x="25017" y="471"/>
                  </a:lnTo>
                  <a:cubicBezTo>
                    <a:pt x="25074" y="657"/>
                    <a:pt x="25188" y="771"/>
                    <a:pt x="25374" y="771"/>
                  </a:cubicBezTo>
                  <a:cubicBezTo>
                    <a:pt x="25545" y="771"/>
                    <a:pt x="25730" y="600"/>
                    <a:pt x="25730" y="357"/>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15"/>
            <p:cNvSpPr/>
            <p:nvPr/>
          </p:nvSpPr>
          <p:spPr>
            <a:xfrm rot="-5400000">
              <a:off x="6430370" y="3978513"/>
              <a:ext cx="620405" cy="33580"/>
            </a:xfrm>
            <a:custGeom>
              <a:avLst/>
              <a:gdLst/>
              <a:ahLst/>
              <a:cxnLst/>
              <a:rect l="l" t="t" r="r" b="b"/>
              <a:pathLst>
                <a:path w="14263" h="772" extrusionOk="0">
                  <a:moveTo>
                    <a:pt x="13906" y="1"/>
                  </a:moveTo>
                  <a:cubicBezTo>
                    <a:pt x="13721" y="1"/>
                    <a:pt x="13607" y="115"/>
                    <a:pt x="13550" y="229"/>
                  </a:cubicBezTo>
                  <a:lnTo>
                    <a:pt x="0" y="229"/>
                  </a:lnTo>
                  <a:lnTo>
                    <a:pt x="0" y="472"/>
                  </a:lnTo>
                  <a:lnTo>
                    <a:pt x="13550" y="472"/>
                  </a:lnTo>
                  <a:cubicBezTo>
                    <a:pt x="13607" y="657"/>
                    <a:pt x="13721" y="771"/>
                    <a:pt x="13906" y="771"/>
                  </a:cubicBezTo>
                  <a:cubicBezTo>
                    <a:pt x="14078" y="771"/>
                    <a:pt x="14263" y="586"/>
                    <a:pt x="14263" y="358"/>
                  </a:cubicBezTo>
                  <a:cubicBezTo>
                    <a:pt x="14263" y="172"/>
                    <a:pt x="14078" y="1"/>
                    <a:pt x="13906"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15"/>
            <p:cNvSpPr/>
            <p:nvPr/>
          </p:nvSpPr>
          <p:spPr>
            <a:xfrm rot="-5400000">
              <a:off x="5858989" y="3544234"/>
              <a:ext cx="1460429" cy="62114"/>
            </a:xfrm>
            <a:custGeom>
              <a:avLst/>
              <a:gdLst/>
              <a:ahLst/>
              <a:cxnLst/>
              <a:rect l="l" t="t" r="r" b="b"/>
              <a:pathLst>
                <a:path w="33575" h="1428" extrusionOk="0">
                  <a:moveTo>
                    <a:pt x="0" y="1"/>
                  </a:moveTo>
                  <a:lnTo>
                    <a:pt x="0" y="243"/>
                  </a:lnTo>
                  <a:lnTo>
                    <a:pt x="18542" y="243"/>
                  </a:lnTo>
                  <a:lnTo>
                    <a:pt x="19483" y="1185"/>
                  </a:lnTo>
                  <a:lnTo>
                    <a:pt x="32862" y="1185"/>
                  </a:lnTo>
                  <a:cubicBezTo>
                    <a:pt x="32919" y="1313"/>
                    <a:pt x="33033" y="1427"/>
                    <a:pt x="33161" y="1427"/>
                  </a:cubicBezTo>
                  <a:cubicBezTo>
                    <a:pt x="33389" y="1427"/>
                    <a:pt x="33575" y="1256"/>
                    <a:pt x="33575" y="1013"/>
                  </a:cubicBezTo>
                  <a:cubicBezTo>
                    <a:pt x="33575" y="828"/>
                    <a:pt x="33389" y="657"/>
                    <a:pt x="33161" y="657"/>
                  </a:cubicBezTo>
                  <a:cubicBezTo>
                    <a:pt x="32976" y="657"/>
                    <a:pt x="32862" y="771"/>
                    <a:pt x="32805" y="956"/>
                  </a:cubicBezTo>
                  <a:lnTo>
                    <a:pt x="19612" y="956"/>
                  </a:lnTo>
                  <a:lnTo>
                    <a:pt x="18599"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33" name="Google Shape;433;p15"/>
          <p:cNvGrpSpPr/>
          <p:nvPr/>
        </p:nvGrpSpPr>
        <p:grpSpPr>
          <a:xfrm>
            <a:off x="3694949" y="5669246"/>
            <a:ext cx="944683" cy="3084668"/>
            <a:chOff x="6961407" y="2871131"/>
            <a:chExt cx="439278" cy="1434374"/>
          </a:xfrm>
        </p:grpSpPr>
        <p:sp>
          <p:nvSpPr>
            <p:cNvPr id="434" name="Google Shape;434;p15"/>
            <p:cNvSpPr/>
            <p:nvPr/>
          </p:nvSpPr>
          <p:spPr>
            <a:xfrm rot="-5400000">
              <a:off x="6647504" y="3552324"/>
              <a:ext cx="1374825" cy="131536"/>
            </a:xfrm>
            <a:custGeom>
              <a:avLst/>
              <a:gdLst/>
              <a:ahLst/>
              <a:cxnLst/>
              <a:rect l="l" t="t" r="r" b="b"/>
              <a:pathLst>
                <a:path w="31607" h="3024" extrusionOk="0">
                  <a:moveTo>
                    <a:pt x="31193" y="0"/>
                  </a:moveTo>
                  <a:cubicBezTo>
                    <a:pt x="31079" y="0"/>
                    <a:pt x="30893" y="114"/>
                    <a:pt x="30836" y="300"/>
                  </a:cubicBezTo>
                  <a:lnTo>
                    <a:pt x="17287" y="300"/>
                  </a:lnTo>
                  <a:lnTo>
                    <a:pt x="17287" y="2796"/>
                  </a:lnTo>
                  <a:lnTo>
                    <a:pt x="0" y="2796"/>
                  </a:lnTo>
                  <a:lnTo>
                    <a:pt x="0" y="3024"/>
                  </a:lnTo>
                  <a:lnTo>
                    <a:pt x="17529" y="3024"/>
                  </a:lnTo>
                  <a:lnTo>
                    <a:pt x="17529" y="528"/>
                  </a:lnTo>
                  <a:lnTo>
                    <a:pt x="30836" y="528"/>
                  </a:lnTo>
                  <a:cubicBezTo>
                    <a:pt x="30893" y="656"/>
                    <a:pt x="31079" y="770"/>
                    <a:pt x="31193" y="770"/>
                  </a:cubicBezTo>
                  <a:cubicBezTo>
                    <a:pt x="31435" y="770"/>
                    <a:pt x="31607" y="599"/>
                    <a:pt x="31607" y="414"/>
                  </a:cubicBezTo>
                  <a:cubicBezTo>
                    <a:pt x="31607" y="171"/>
                    <a:pt x="31435" y="0"/>
                    <a:pt x="31193"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15"/>
            <p:cNvSpPr/>
            <p:nvPr/>
          </p:nvSpPr>
          <p:spPr>
            <a:xfrm rot="-5400000">
              <a:off x="6677278" y="3618071"/>
              <a:ext cx="1230283" cy="144586"/>
            </a:xfrm>
            <a:custGeom>
              <a:avLst/>
              <a:gdLst/>
              <a:ahLst/>
              <a:cxnLst/>
              <a:rect l="l" t="t" r="r" b="b"/>
              <a:pathLst>
                <a:path w="28284" h="3324" extrusionOk="0">
                  <a:moveTo>
                    <a:pt x="27870" y="0"/>
                  </a:moveTo>
                  <a:cubicBezTo>
                    <a:pt x="27741" y="0"/>
                    <a:pt x="27570" y="114"/>
                    <a:pt x="27513" y="228"/>
                  </a:cubicBezTo>
                  <a:lnTo>
                    <a:pt x="16103" y="228"/>
                  </a:lnTo>
                  <a:lnTo>
                    <a:pt x="16103" y="3081"/>
                  </a:lnTo>
                  <a:lnTo>
                    <a:pt x="0" y="3081"/>
                  </a:lnTo>
                  <a:lnTo>
                    <a:pt x="0" y="3324"/>
                  </a:lnTo>
                  <a:lnTo>
                    <a:pt x="16331" y="3324"/>
                  </a:lnTo>
                  <a:lnTo>
                    <a:pt x="16331" y="471"/>
                  </a:lnTo>
                  <a:lnTo>
                    <a:pt x="27513" y="471"/>
                  </a:lnTo>
                  <a:cubicBezTo>
                    <a:pt x="27570" y="656"/>
                    <a:pt x="27741" y="770"/>
                    <a:pt x="27870" y="770"/>
                  </a:cubicBezTo>
                  <a:cubicBezTo>
                    <a:pt x="28098" y="770"/>
                    <a:pt x="28283" y="585"/>
                    <a:pt x="28283" y="357"/>
                  </a:cubicBezTo>
                  <a:cubicBezTo>
                    <a:pt x="28283" y="171"/>
                    <a:pt x="28098" y="0"/>
                    <a:pt x="2787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15"/>
            <p:cNvSpPr/>
            <p:nvPr/>
          </p:nvSpPr>
          <p:spPr>
            <a:xfrm rot="-5400000">
              <a:off x="6529931" y="3512306"/>
              <a:ext cx="1434374" cy="152024"/>
            </a:xfrm>
            <a:custGeom>
              <a:avLst/>
              <a:gdLst/>
              <a:ahLst/>
              <a:cxnLst/>
              <a:rect l="l" t="t" r="r" b="b"/>
              <a:pathLst>
                <a:path w="32976" h="3495" extrusionOk="0">
                  <a:moveTo>
                    <a:pt x="32562" y="1"/>
                  </a:moveTo>
                  <a:cubicBezTo>
                    <a:pt x="32448" y="1"/>
                    <a:pt x="32263" y="115"/>
                    <a:pt x="32206" y="286"/>
                  </a:cubicBezTo>
                  <a:lnTo>
                    <a:pt x="14976" y="286"/>
                  </a:lnTo>
                  <a:lnTo>
                    <a:pt x="14976" y="3267"/>
                  </a:lnTo>
                  <a:lnTo>
                    <a:pt x="0" y="3267"/>
                  </a:lnTo>
                  <a:lnTo>
                    <a:pt x="0" y="3495"/>
                  </a:lnTo>
                  <a:lnTo>
                    <a:pt x="15204" y="3495"/>
                  </a:lnTo>
                  <a:lnTo>
                    <a:pt x="15204" y="528"/>
                  </a:lnTo>
                  <a:lnTo>
                    <a:pt x="32206" y="528"/>
                  </a:lnTo>
                  <a:cubicBezTo>
                    <a:pt x="32263" y="642"/>
                    <a:pt x="32448" y="771"/>
                    <a:pt x="32562" y="771"/>
                  </a:cubicBezTo>
                  <a:cubicBezTo>
                    <a:pt x="32805" y="771"/>
                    <a:pt x="32976" y="585"/>
                    <a:pt x="32976" y="414"/>
                  </a:cubicBezTo>
                  <a:cubicBezTo>
                    <a:pt x="32976" y="172"/>
                    <a:pt x="32805" y="1"/>
                    <a:pt x="3256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 name="Google Shape;437;p15"/>
            <p:cNvSpPr/>
            <p:nvPr/>
          </p:nvSpPr>
          <p:spPr>
            <a:xfrm rot="-5400000">
              <a:off x="6645331" y="3671116"/>
              <a:ext cx="1098138" cy="170641"/>
            </a:xfrm>
            <a:custGeom>
              <a:avLst/>
              <a:gdLst/>
              <a:ahLst/>
              <a:cxnLst/>
              <a:rect l="l" t="t" r="r" b="b"/>
              <a:pathLst>
                <a:path w="25246" h="3923" extrusionOk="0">
                  <a:moveTo>
                    <a:pt x="24832" y="0"/>
                  </a:moveTo>
                  <a:cubicBezTo>
                    <a:pt x="24718" y="0"/>
                    <a:pt x="24532" y="114"/>
                    <a:pt x="24475" y="285"/>
                  </a:cubicBezTo>
                  <a:lnTo>
                    <a:pt x="13835" y="285"/>
                  </a:lnTo>
                  <a:lnTo>
                    <a:pt x="13835" y="3680"/>
                  </a:lnTo>
                  <a:lnTo>
                    <a:pt x="0" y="3680"/>
                  </a:lnTo>
                  <a:lnTo>
                    <a:pt x="0" y="3923"/>
                  </a:lnTo>
                  <a:lnTo>
                    <a:pt x="14078" y="3923"/>
                  </a:lnTo>
                  <a:lnTo>
                    <a:pt x="14078" y="528"/>
                  </a:lnTo>
                  <a:lnTo>
                    <a:pt x="24475" y="528"/>
                  </a:lnTo>
                  <a:cubicBezTo>
                    <a:pt x="24532" y="642"/>
                    <a:pt x="24718" y="770"/>
                    <a:pt x="24832" y="770"/>
                  </a:cubicBezTo>
                  <a:cubicBezTo>
                    <a:pt x="25074" y="770"/>
                    <a:pt x="25245" y="585"/>
                    <a:pt x="25245" y="414"/>
                  </a:cubicBezTo>
                  <a:cubicBezTo>
                    <a:pt x="25245" y="171"/>
                    <a:pt x="25074" y="0"/>
                    <a:pt x="24832"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8" name="Google Shape;438;p15"/>
            <p:cNvSpPr/>
            <p:nvPr/>
          </p:nvSpPr>
          <p:spPr>
            <a:xfrm rot="-5400000">
              <a:off x="6506661" y="3582076"/>
              <a:ext cx="1284264" cy="162594"/>
            </a:xfrm>
            <a:custGeom>
              <a:avLst/>
              <a:gdLst/>
              <a:ahLst/>
              <a:cxnLst/>
              <a:rect l="l" t="t" r="r" b="b"/>
              <a:pathLst>
                <a:path w="29525" h="3738" extrusionOk="0">
                  <a:moveTo>
                    <a:pt x="29111" y="1"/>
                  </a:moveTo>
                  <a:cubicBezTo>
                    <a:pt x="28996" y="1"/>
                    <a:pt x="28811" y="115"/>
                    <a:pt x="28754" y="300"/>
                  </a:cubicBezTo>
                  <a:lnTo>
                    <a:pt x="12708" y="300"/>
                  </a:lnTo>
                  <a:lnTo>
                    <a:pt x="12708" y="3509"/>
                  </a:lnTo>
                  <a:lnTo>
                    <a:pt x="0" y="3509"/>
                  </a:lnTo>
                  <a:lnTo>
                    <a:pt x="0" y="3737"/>
                  </a:lnTo>
                  <a:lnTo>
                    <a:pt x="12951" y="3737"/>
                  </a:lnTo>
                  <a:lnTo>
                    <a:pt x="12951" y="528"/>
                  </a:lnTo>
                  <a:lnTo>
                    <a:pt x="28754" y="528"/>
                  </a:lnTo>
                  <a:cubicBezTo>
                    <a:pt x="28811" y="657"/>
                    <a:pt x="28996" y="771"/>
                    <a:pt x="29111" y="771"/>
                  </a:cubicBezTo>
                  <a:cubicBezTo>
                    <a:pt x="29353" y="771"/>
                    <a:pt x="29524" y="600"/>
                    <a:pt x="29524" y="414"/>
                  </a:cubicBezTo>
                  <a:cubicBezTo>
                    <a:pt x="29524" y="172"/>
                    <a:pt x="29353" y="1"/>
                    <a:pt x="29111"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9" name="Google Shape;439;p15"/>
            <p:cNvSpPr/>
            <p:nvPr/>
          </p:nvSpPr>
          <p:spPr>
            <a:xfrm rot="-5400000">
              <a:off x="6617711" y="3742147"/>
              <a:ext cx="953596" cy="173120"/>
            </a:xfrm>
            <a:custGeom>
              <a:avLst/>
              <a:gdLst/>
              <a:ahLst/>
              <a:cxnLst/>
              <a:rect l="l" t="t" r="r" b="b"/>
              <a:pathLst>
                <a:path w="21923" h="3980" extrusionOk="0">
                  <a:moveTo>
                    <a:pt x="21566" y="0"/>
                  </a:moveTo>
                  <a:cubicBezTo>
                    <a:pt x="21394" y="0"/>
                    <a:pt x="21209" y="114"/>
                    <a:pt x="21209" y="300"/>
                  </a:cubicBezTo>
                  <a:lnTo>
                    <a:pt x="11168" y="300"/>
                  </a:lnTo>
                  <a:lnTo>
                    <a:pt x="11168" y="3752"/>
                  </a:lnTo>
                  <a:lnTo>
                    <a:pt x="0" y="3752"/>
                  </a:lnTo>
                  <a:lnTo>
                    <a:pt x="0" y="3980"/>
                  </a:lnTo>
                  <a:lnTo>
                    <a:pt x="11410" y="3980"/>
                  </a:lnTo>
                  <a:lnTo>
                    <a:pt x="11410" y="542"/>
                  </a:lnTo>
                  <a:lnTo>
                    <a:pt x="21209" y="542"/>
                  </a:lnTo>
                  <a:cubicBezTo>
                    <a:pt x="21209" y="656"/>
                    <a:pt x="21394" y="771"/>
                    <a:pt x="21566" y="771"/>
                  </a:cubicBezTo>
                  <a:cubicBezTo>
                    <a:pt x="21751" y="771"/>
                    <a:pt x="21922" y="599"/>
                    <a:pt x="21922" y="414"/>
                  </a:cubicBezTo>
                  <a:cubicBezTo>
                    <a:pt x="21922" y="186"/>
                    <a:pt x="21751" y="0"/>
                    <a:pt x="2156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0" name="Google Shape;440;p15"/>
            <p:cNvSpPr/>
            <p:nvPr/>
          </p:nvSpPr>
          <p:spPr>
            <a:xfrm rot="-5400000">
              <a:off x="6516884" y="3690342"/>
              <a:ext cx="1059686" cy="170641"/>
            </a:xfrm>
            <a:custGeom>
              <a:avLst/>
              <a:gdLst/>
              <a:ahLst/>
              <a:cxnLst/>
              <a:rect l="l" t="t" r="r" b="b"/>
              <a:pathLst>
                <a:path w="24362" h="3923" extrusionOk="0">
                  <a:moveTo>
                    <a:pt x="24004" y="1"/>
                  </a:moveTo>
                  <a:cubicBezTo>
                    <a:pt x="23819" y="1"/>
                    <a:pt x="23648" y="115"/>
                    <a:pt x="23648" y="300"/>
                  </a:cubicBezTo>
                  <a:lnTo>
                    <a:pt x="10098" y="300"/>
                  </a:lnTo>
                  <a:lnTo>
                    <a:pt x="10098" y="3680"/>
                  </a:lnTo>
                  <a:lnTo>
                    <a:pt x="0" y="3680"/>
                  </a:lnTo>
                  <a:lnTo>
                    <a:pt x="0" y="3923"/>
                  </a:lnTo>
                  <a:lnTo>
                    <a:pt x="10341" y="3923"/>
                  </a:lnTo>
                  <a:lnTo>
                    <a:pt x="10341" y="543"/>
                  </a:lnTo>
                  <a:lnTo>
                    <a:pt x="23648" y="543"/>
                  </a:lnTo>
                  <a:cubicBezTo>
                    <a:pt x="23648" y="657"/>
                    <a:pt x="23819" y="771"/>
                    <a:pt x="24004" y="771"/>
                  </a:cubicBezTo>
                  <a:cubicBezTo>
                    <a:pt x="24176" y="771"/>
                    <a:pt x="24361" y="600"/>
                    <a:pt x="24361" y="414"/>
                  </a:cubicBezTo>
                  <a:cubicBezTo>
                    <a:pt x="24361" y="186"/>
                    <a:pt x="24176" y="1"/>
                    <a:pt x="2400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41" name="Google Shape;441;p15"/>
          <p:cNvGrpSpPr/>
          <p:nvPr/>
        </p:nvGrpSpPr>
        <p:grpSpPr>
          <a:xfrm>
            <a:off x="9152935" y="5227005"/>
            <a:ext cx="844688" cy="2956608"/>
            <a:chOff x="7780935" y="2930680"/>
            <a:chExt cx="392780" cy="1374825"/>
          </a:xfrm>
        </p:grpSpPr>
        <p:sp>
          <p:nvSpPr>
            <p:cNvPr id="442" name="Google Shape;442;p15"/>
            <p:cNvSpPr/>
            <p:nvPr/>
          </p:nvSpPr>
          <p:spPr>
            <a:xfrm rot="-5400000">
              <a:off x="7866274" y="3998065"/>
              <a:ext cx="449808" cy="165073"/>
            </a:xfrm>
            <a:custGeom>
              <a:avLst/>
              <a:gdLst/>
              <a:ahLst/>
              <a:cxnLst/>
              <a:rect l="l" t="t" r="r" b="b"/>
              <a:pathLst>
                <a:path w="10341" h="3795" extrusionOk="0">
                  <a:moveTo>
                    <a:pt x="0" y="0"/>
                  </a:moveTo>
                  <a:lnTo>
                    <a:pt x="0" y="229"/>
                  </a:lnTo>
                  <a:lnTo>
                    <a:pt x="9856" y="229"/>
                  </a:lnTo>
                  <a:lnTo>
                    <a:pt x="9856" y="3081"/>
                  </a:lnTo>
                  <a:cubicBezTo>
                    <a:pt x="9685" y="3081"/>
                    <a:pt x="9556" y="3267"/>
                    <a:pt x="9556" y="3438"/>
                  </a:cubicBezTo>
                  <a:cubicBezTo>
                    <a:pt x="9556" y="3623"/>
                    <a:pt x="9742" y="3794"/>
                    <a:pt x="9984" y="3794"/>
                  </a:cubicBezTo>
                  <a:cubicBezTo>
                    <a:pt x="10155" y="3794"/>
                    <a:pt x="10341" y="3623"/>
                    <a:pt x="10341" y="3438"/>
                  </a:cubicBezTo>
                  <a:cubicBezTo>
                    <a:pt x="10341" y="3267"/>
                    <a:pt x="10212" y="3081"/>
                    <a:pt x="10098" y="3081"/>
                  </a:cubicBezTo>
                  <a:lnTo>
                    <a:pt x="1009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3" name="Google Shape;443;p15"/>
            <p:cNvSpPr/>
            <p:nvPr/>
          </p:nvSpPr>
          <p:spPr>
            <a:xfrm rot="-5400000">
              <a:off x="7822212" y="3954002"/>
              <a:ext cx="498829" cy="204177"/>
            </a:xfrm>
            <a:custGeom>
              <a:avLst/>
              <a:gdLst/>
              <a:ahLst/>
              <a:cxnLst/>
              <a:rect l="l" t="t" r="r" b="b"/>
              <a:pathLst>
                <a:path w="11468" h="4694" extrusionOk="0">
                  <a:moveTo>
                    <a:pt x="0" y="1"/>
                  </a:moveTo>
                  <a:lnTo>
                    <a:pt x="0" y="243"/>
                  </a:lnTo>
                  <a:lnTo>
                    <a:pt x="10925" y="243"/>
                  </a:lnTo>
                  <a:lnTo>
                    <a:pt x="10925" y="3980"/>
                  </a:lnTo>
                  <a:cubicBezTo>
                    <a:pt x="10811" y="3980"/>
                    <a:pt x="10697" y="4166"/>
                    <a:pt x="10697" y="4337"/>
                  </a:cubicBezTo>
                  <a:cubicBezTo>
                    <a:pt x="10697" y="4522"/>
                    <a:pt x="10868" y="4693"/>
                    <a:pt x="11054" y="4693"/>
                  </a:cubicBezTo>
                  <a:cubicBezTo>
                    <a:pt x="11282" y="4693"/>
                    <a:pt x="11467" y="4522"/>
                    <a:pt x="11467" y="4337"/>
                  </a:cubicBezTo>
                  <a:cubicBezTo>
                    <a:pt x="11467" y="4166"/>
                    <a:pt x="11339" y="3980"/>
                    <a:pt x="11168" y="3980"/>
                  </a:cubicBezTo>
                  <a:lnTo>
                    <a:pt x="11168"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4" name="Google Shape;444;p15"/>
            <p:cNvSpPr/>
            <p:nvPr/>
          </p:nvSpPr>
          <p:spPr>
            <a:xfrm rot="-5400000">
              <a:off x="7418033" y="3559740"/>
              <a:ext cx="1266256" cy="225274"/>
            </a:xfrm>
            <a:custGeom>
              <a:avLst/>
              <a:gdLst/>
              <a:ahLst/>
              <a:cxnLst/>
              <a:rect l="l" t="t" r="r" b="b"/>
              <a:pathLst>
                <a:path w="29111" h="5179" extrusionOk="0">
                  <a:moveTo>
                    <a:pt x="0" y="1"/>
                  </a:moveTo>
                  <a:lnTo>
                    <a:pt x="0" y="243"/>
                  </a:lnTo>
                  <a:lnTo>
                    <a:pt x="11995" y="243"/>
                  </a:lnTo>
                  <a:lnTo>
                    <a:pt x="11995" y="5178"/>
                  </a:lnTo>
                  <a:lnTo>
                    <a:pt x="16631" y="5178"/>
                  </a:lnTo>
                  <a:lnTo>
                    <a:pt x="20909" y="828"/>
                  </a:lnTo>
                  <a:lnTo>
                    <a:pt x="28340" y="828"/>
                  </a:lnTo>
                  <a:cubicBezTo>
                    <a:pt x="28397" y="1013"/>
                    <a:pt x="28526" y="1127"/>
                    <a:pt x="28697" y="1127"/>
                  </a:cubicBezTo>
                  <a:cubicBezTo>
                    <a:pt x="28939" y="1127"/>
                    <a:pt x="29111" y="956"/>
                    <a:pt x="29111" y="714"/>
                  </a:cubicBezTo>
                  <a:cubicBezTo>
                    <a:pt x="29111" y="543"/>
                    <a:pt x="28939" y="357"/>
                    <a:pt x="28697" y="357"/>
                  </a:cubicBezTo>
                  <a:cubicBezTo>
                    <a:pt x="28583" y="357"/>
                    <a:pt x="28397" y="471"/>
                    <a:pt x="28340" y="600"/>
                  </a:cubicBezTo>
                  <a:lnTo>
                    <a:pt x="20852" y="600"/>
                  </a:lnTo>
                  <a:lnTo>
                    <a:pt x="16516" y="4936"/>
                  </a:lnTo>
                  <a:lnTo>
                    <a:pt x="12238" y="4936"/>
                  </a:lnTo>
                  <a:lnTo>
                    <a:pt x="12238"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5" name="Google Shape;445;p15"/>
            <p:cNvSpPr/>
            <p:nvPr/>
          </p:nvSpPr>
          <p:spPr>
            <a:xfrm rot="-5400000">
              <a:off x="7317206" y="3505455"/>
              <a:ext cx="1374825" cy="225274"/>
            </a:xfrm>
            <a:custGeom>
              <a:avLst/>
              <a:gdLst/>
              <a:ahLst/>
              <a:cxnLst/>
              <a:rect l="l" t="t" r="r" b="b"/>
              <a:pathLst>
                <a:path w="31607" h="5179" extrusionOk="0">
                  <a:moveTo>
                    <a:pt x="0" y="1"/>
                  </a:moveTo>
                  <a:lnTo>
                    <a:pt x="0" y="243"/>
                  </a:lnTo>
                  <a:lnTo>
                    <a:pt x="13065" y="243"/>
                  </a:lnTo>
                  <a:lnTo>
                    <a:pt x="13065" y="5178"/>
                  </a:lnTo>
                  <a:lnTo>
                    <a:pt x="15917" y="5178"/>
                  </a:lnTo>
                  <a:lnTo>
                    <a:pt x="20382" y="714"/>
                  </a:lnTo>
                  <a:lnTo>
                    <a:pt x="30836" y="714"/>
                  </a:lnTo>
                  <a:cubicBezTo>
                    <a:pt x="30893" y="900"/>
                    <a:pt x="31022" y="1014"/>
                    <a:pt x="31193" y="1014"/>
                  </a:cubicBezTo>
                  <a:cubicBezTo>
                    <a:pt x="31435" y="1014"/>
                    <a:pt x="31607" y="828"/>
                    <a:pt x="31607" y="600"/>
                  </a:cubicBezTo>
                  <a:cubicBezTo>
                    <a:pt x="31607" y="415"/>
                    <a:pt x="31435" y="243"/>
                    <a:pt x="31193" y="243"/>
                  </a:cubicBezTo>
                  <a:cubicBezTo>
                    <a:pt x="31079" y="243"/>
                    <a:pt x="30893" y="358"/>
                    <a:pt x="30836" y="472"/>
                  </a:cubicBezTo>
                  <a:lnTo>
                    <a:pt x="20253" y="472"/>
                  </a:lnTo>
                  <a:lnTo>
                    <a:pt x="15803" y="4936"/>
                  </a:lnTo>
                  <a:lnTo>
                    <a:pt x="13307" y="4936"/>
                  </a:lnTo>
                  <a:lnTo>
                    <a:pt x="1330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6" name="Google Shape;446;p15"/>
            <p:cNvSpPr/>
            <p:nvPr/>
          </p:nvSpPr>
          <p:spPr>
            <a:xfrm rot="-5400000">
              <a:off x="7374298" y="3624573"/>
              <a:ext cx="1144680" cy="217183"/>
            </a:xfrm>
            <a:custGeom>
              <a:avLst/>
              <a:gdLst/>
              <a:ahLst/>
              <a:cxnLst/>
              <a:rect l="l" t="t" r="r" b="b"/>
              <a:pathLst>
                <a:path w="26316" h="4993" extrusionOk="0">
                  <a:moveTo>
                    <a:pt x="25901" y="0"/>
                  </a:moveTo>
                  <a:cubicBezTo>
                    <a:pt x="25730" y="0"/>
                    <a:pt x="25602" y="114"/>
                    <a:pt x="25545" y="228"/>
                  </a:cubicBezTo>
                  <a:lnTo>
                    <a:pt x="20253" y="228"/>
                  </a:lnTo>
                  <a:lnTo>
                    <a:pt x="15689" y="4750"/>
                  </a:lnTo>
                  <a:lnTo>
                    <a:pt x="14491" y="4750"/>
                  </a:lnTo>
                  <a:lnTo>
                    <a:pt x="14491" y="171"/>
                  </a:lnTo>
                  <a:lnTo>
                    <a:pt x="0" y="171"/>
                  </a:lnTo>
                  <a:lnTo>
                    <a:pt x="0" y="414"/>
                  </a:lnTo>
                  <a:lnTo>
                    <a:pt x="14263" y="414"/>
                  </a:lnTo>
                  <a:lnTo>
                    <a:pt x="14263" y="4992"/>
                  </a:lnTo>
                  <a:lnTo>
                    <a:pt x="15803" y="4992"/>
                  </a:lnTo>
                  <a:lnTo>
                    <a:pt x="20325" y="471"/>
                  </a:lnTo>
                  <a:lnTo>
                    <a:pt x="25545" y="471"/>
                  </a:lnTo>
                  <a:cubicBezTo>
                    <a:pt x="25602" y="642"/>
                    <a:pt x="25787" y="713"/>
                    <a:pt x="25901" y="713"/>
                  </a:cubicBezTo>
                  <a:cubicBezTo>
                    <a:pt x="26144" y="713"/>
                    <a:pt x="26315" y="585"/>
                    <a:pt x="26315" y="357"/>
                  </a:cubicBezTo>
                  <a:cubicBezTo>
                    <a:pt x="26315" y="171"/>
                    <a:pt x="26144" y="0"/>
                    <a:pt x="25901"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7" name="Google Shape;447;p15"/>
            <p:cNvSpPr/>
            <p:nvPr/>
          </p:nvSpPr>
          <p:spPr>
            <a:xfrm rot="-5400000">
              <a:off x="7256398" y="3576791"/>
              <a:ext cx="1253250" cy="204177"/>
            </a:xfrm>
            <a:custGeom>
              <a:avLst/>
              <a:gdLst/>
              <a:ahLst/>
              <a:cxnLst/>
              <a:rect l="l" t="t" r="r" b="b"/>
              <a:pathLst>
                <a:path w="28812" h="4694" extrusionOk="0">
                  <a:moveTo>
                    <a:pt x="28397" y="1"/>
                  </a:moveTo>
                  <a:cubicBezTo>
                    <a:pt x="28283" y="1"/>
                    <a:pt x="28098" y="115"/>
                    <a:pt x="28041" y="243"/>
                  </a:cubicBezTo>
                  <a:lnTo>
                    <a:pt x="19540" y="243"/>
                  </a:lnTo>
                  <a:lnTo>
                    <a:pt x="15618" y="4166"/>
                  </a:lnTo>
                  <a:lnTo>
                    <a:pt x="15618" y="172"/>
                  </a:lnTo>
                  <a:lnTo>
                    <a:pt x="0" y="172"/>
                  </a:lnTo>
                  <a:lnTo>
                    <a:pt x="0" y="415"/>
                  </a:lnTo>
                  <a:lnTo>
                    <a:pt x="15390" y="415"/>
                  </a:lnTo>
                  <a:lnTo>
                    <a:pt x="15390" y="4693"/>
                  </a:lnTo>
                  <a:lnTo>
                    <a:pt x="19669" y="472"/>
                  </a:lnTo>
                  <a:lnTo>
                    <a:pt x="28041" y="472"/>
                  </a:lnTo>
                  <a:cubicBezTo>
                    <a:pt x="28098" y="657"/>
                    <a:pt x="28226" y="771"/>
                    <a:pt x="28397" y="771"/>
                  </a:cubicBezTo>
                  <a:cubicBezTo>
                    <a:pt x="28640" y="771"/>
                    <a:pt x="28811" y="600"/>
                    <a:pt x="28811" y="357"/>
                  </a:cubicBezTo>
                  <a:cubicBezTo>
                    <a:pt x="28811" y="172"/>
                    <a:pt x="28640" y="1"/>
                    <a:pt x="2839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48" name="Google Shape;448;p15"/>
          <p:cNvGrpSpPr/>
          <p:nvPr/>
        </p:nvGrpSpPr>
        <p:grpSpPr>
          <a:xfrm>
            <a:off x="8437781" y="5226959"/>
            <a:ext cx="585081" cy="2956685"/>
            <a:chOff x="1015564" y="2912672"/>
            <a:chExt cx="276730" cy="1398445"/>
          </a:xfrm>
        </p:grpSpPr>
        <p:sp>
          <p:nvSpPr>
            <p:cNvPr id="449" name="Google Shape;449;p15"/>
            <p:cNvSpPr/>
            <p:nvPr/>
          </p:nvSpPr>
          <p:spPr>
            <a:xfrm rot="-5400000">
              <a:off x="996011" y="4014833"/>
              <a:ext cx="455419" cy="137148"/>
            </a:xfrm>
            <a:custGeom>
              <a:avLst/>
              <a:gdLst/>
              <a:ahLst/>
              <a:cxnLst/>
              <a:rect l="l" t="t" r="r" b="b"/>
              <a:pathLst>
                <a:path w="10470" h="3153" extrusionOk="0">
                  <a:moveTo>
                    <a:pt x="1" y="1"/>
                  </a:moveTo>
                  <a:lnTo>
                    <a:pt x="1" y="243"/>
                  </a:lnTo>
                  <a:lnTo>
                    <a:pt x="9928" y="243"/>
                  </a:lnTo>
                  <a:lnTo>
                    <a:pt x="9928" y="2382"/>
                  </a:lnTo>
                  <a:cubicBezTo>
                    <a:pt x="9814" y="2439"/>
                    <a:pt x="9685" y="2611"/>
                    <a:pt x="9685" y="2739"/>
                  </a:cubicBezTo>
                  <a:cubicBezTo>
                    <a:pt x="9685" y="2967"/>
                    <a:pt x="9871" y="3153"/>
                    <a:pt x="10042" y="3153"/>
                  </a:cubicBezTo>
                  <a:cubicBezTo>
                    <a:pt x="10284" y="3153"/>
                    <a:pt x="10470" y="2967"/>
                    <a:pt x="10470" y="2739"/>
                  </a:cubicBezTo>
                  <a:cubicBezTo>
                    <a:pt x="10470" y="2611"/>
                    <a:pt x="10341" y="2439"/>
                    <a:pt x="10170" y="2382"/>
                  </a:cubicBezTo>
                  <a:lnTo>
                    <a:pt x="1017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0" name="Google Shape;450;p15"/>
            <p:cNvSpPr/>
            <p:nvPr/>
          </p:nvSpPr>
          <p:spPr>
            <a:xfrm rot="-5400000">
              <a:off x="961278" y="3980100"/>
              <a:ext cx="491391" cy="170641"/>
            </a:xfrm>
            <a:custGeom>
              <a:avLst/>
              <a:gdLst/>
              <a:ahLst/>
              <a:cxnLst/>
              <a:rect l="l" t="t" r="r" b="b"/>
              <a:pathLst>
                <a:path w="11297" h="3923" extrusionOk="0">
                  <a:moveTo>
                    <a:pt x="1" y="0"/>
                  </a:moveTo>
                  <a:lnTo>
                    <a:pt x="1" y="229"/>
                  </a:lnTo>
                  <a:lnTo>
                    <a:pt x="10826" y="229"/>
                  </a:lnTo>
                  <a:lnTo>
                    <a:pt x="10826" y="3152"/>
                  </a:lnTo>
                  <a:cubicBezTo>
                    <a:pt x="10641" y="3209"/>
                    <a:pt x="10584" y="3381"/>
                    <a:pt x="10584" y="3509"/>
                  </a:cubicBezTo>
                  <a:cubicBezTo>
                    <a:pt x="10584" y="3737"/>
                    <a:pt x="10698" y="3923"/>
                    <a:pt x="10940" y="3923"/>
                  </a:cubicBezTo>
                  <a:cubicBezTo>
                    <a:pt x="11112" y="3923"/>
                    <a:pt x="11297" y="3737"/>
                    <a:pt x="11297" y="3509"/>
                  </a:cubicBezTo>
                  <a:cubicBezTo>
                    <a:pt x="11297" y="3381"/>
                    <a:pt x="11183" y="3209"/>
                    <a:pt x="11054" y="3152"/>
                  </a:cubicBezTo>
                  <a:lnTo>
                    <a:pt x="11054"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1" name="Google Shape;451;p15"/>
            <p:cNvSpPr/>
            <p:nvPr/>
          </p:nvSpPr>
          <p:spPr>
            <a:xfrm rot="-5400000">
              <a:off x="536004" y="3681359"/>
              <a:ext cx="1109317" cy="150197"/>
            </a:xfrm>
            <a:custGeom>
              <a:avLst/>
              <a:gdLst/>
              <a:ahLst/>
              <a:cxnLst/>
              <a:rect l="l" t="t" r="r" b="b"/>
              <a:pathLst>
                <a:path w="25503" h="3453" extrusionOk="0">
                  <a:moveTo>
                    <a:pt x="25146" y="0"/>
                  </a:moveTo>
                  <a:cubicBezTo>
                    <a:pt x="24961" y="0"/>
                    <a:pt x="24847" y="57"/>
                    <a:pt x="24790" y="172"/>
                  </a:cubicBezTo>
                  <a:lnTo>
                    <a:pt x="16175" y="172"/>
                  </a:lnTo>
                  <a:lnTo>
                    <a:pt x="13493" y="2853"/>
                  </a:lnTo>
                  <a:lnTo>
                    <a:pt x="13493" y="243"/>
                  </a:lnTo>
                  <a:lnTo>
                    <a:pt x="1" y="243"/>
                  </a:lnTo>
                  <a:lnTo>
                    <a:pt x="1" y="471"/>
                  </a:lnTo>
                  <a:lnTo>
                    <a:pt x="13251" y="471"/>
                  </a:lnTo>
                  <a:lnTo>
                    <a:pt x="13251" y="3452"/>
                  </a:lnTo>
                  <a:lnTo>
                    <a:pt x="16289" y="414"/>
                  </a:lnTo>
                  <a:lnTo>
                    <a:pt x="24790" y="414"/>
                  </a:lnTo>
                  <a:cubicBezTo>
                    <a:pt x="24847" y="599"/>
                    <a:pt x="24961" y="714"/>
                    <a:pt x="25146" y="714"/>
                  </a:cubicBezTo>
                  <a:cubicBezTo>
                    <a:pt x="25374" y="714"/>
                    <a:pt x="25503" y="528"/>
                    <a:pt x="25503" y="357"/>
                  </a:cubicBezTo>
                  <a:cubicBezTo>
                    <a:pt x="25503" y="114"/>
                    <a:pt x="25374" y="0"/>
                    <a:pt x="2514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2" name="Google Shape;452;p15"/>
            <p:cNvSpPr/>
            <p:nvPr/>
          </p:nvSpPr>
          <p:spPr>
            <a:xfrm rot="-5400000">
              <a:off x="486982" y="3518809"/>
              <a:ext cx="1398445" cy="186169"/>
            </a:xfrm>
            <a:custGeom>
              <a:avLst/>
              <a:gdLst/>
              <a:ahLst/>
              <a:cxnLst/>
              <a:rect l="l" t="t" r="r" b="b"/>
              <a:pathLst>
                <a:path w="32150" h="4280" extrusionOk="0">
                  <a:moveTo>
                    <a:pt x="1" y="0"/>
                  </a:moveTo>
                  <a:lnTo>
                    <a:pt x="1" y="243"/>
                  </a:lnTo>
                  <a:lnTo>
                    <a:pt x="11539" y="243"/>
                  </a:lnTo>
                  <a:lnTo>
                    <a:pt x="11539" y="4279"/>
                  </a:lnTo>
                  <a:lnTo>
                    <a:pt x="13137" y="4279"/>
                  </a:lnTo>
                  <a:lnTo>
                    <a:pt x="16460" y="956"/>
                  </a:lnTo>
                  <a:lnTo>
                    <a:pt x="31436" y="956"/>
                  </a:lnTo>
                  <a:cubicBezTo>
                    <a:pt x="31507" y="1070"/>
                    <a:pt x="31621" y="1127"/>
                    <a:pt x="31793" y="1127"/>
                  </a:cubicBezTo>
                  <a:cubicBezTo>
                    <a:pt x="31978" y="1127"/>
                    <a:pt x="32149" y="1013"/>
                    <a:pt x="32149" y="770"/>
                  </a:cubicBezTo>
                  <a:cubicBezTo>
                    <a:pt x="32149" y="599"/>
                    <a:pt x="31978" y="414"/>
                    <a:pt x="31793" y="414"/>
                  </a:cubicBezTo>
                  <a:cubicBezTo>
                    <a:pt x="31621" y="414"/>
                    <a:pt x="31436" y="528"/>
                    <a:pt x="31436" y="713"/>
                  </a:cubicBezTo>
                  <a:lnTo>
                    <a:pt x="16403" y="713"/>
                  </a:lnTo>
                  <a:lnTo>
                    <a:pt x="13023" y="4037"/>
                  </a:lnTo>
                  <a:lnTo>
                    <a:pt x="11768" y="4037"/>
                  </a:lnTo>
                  <a:lnTo>
                    <a:pt x="1176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3" name="Google Shape;453;p15"/>
            <p:cNvSpPr/>
            <p:nvPr/>
          </p:nvSpPr>
          <p:spPr>
            <a:xfrm rot="-5400000">
              <a:off x="493507" y="3571876"/>
              <a:ext cx="1302881" cy="175599"/>
            </a:xfrm>
            <a:custGeom>
              <a:avLst/>
              <a:gdLst/>
              <a:ahLst/>
              <a:cxnLst/>
              <a:rect l="l" t="t" r="r" b="b"/>
              <a:pathLst>
                <a:path w="29953" h="4037" extrusionOk="0">
                  <a:moveTo>
                    <a:pt x="1" y="0"/>
                  </a:moveTo>
                  <a:lnTo>
                    <a:pt x="1" y="228"/>
                  </a:lnTo>
                  <a:lnTo>
                    <a:pt x="12310" y="228"/>
                  </a:lnTo>
                  <a:lnTo>
                    <a:pt x="12310" y="4036"/>
                  </a:lnTo>
                  <a:lnTo>
                    <a:pt x="13137" y="4036"/>
                  </a:lnTo>
                  <a:lnTo>
                    <a:pt x="16403" y="770"/>
                  </a:lnTo>
                  <a:lnTo>
                    <a:pt x="29183" y="770"/>
                  </a:lnTo>
                  <a:cubicBezTo>
                    <a:pt x="29240" y="941"/>
                    <a:pt x="29425" y="1070"/>
                    <a:pt x="29539" y="1070"/>
                  </a:cubicBezTo>
                  <a:cubicBezTo>
                    <a:pt x="29782" y="1070"/>
                    <a:pt x="29953" y="884"/>
                    <a:pt x="29953" y="642"/>
                  </a:cubicBezTo>
                  <a:cubicBezTo>
                    <a:pt x="29953" y="471"/>
                    <a:pt x="29782" y="285"/>
                    <a:pt x="29539" y="285"/>
                  </a:cubicBezTo>
                  <a:cubicBezTo>
                    <a:pt x="29425" y="285"/>
                    <a:pt x="29240" y="414"/>
                    <a:pt x="29183" y="528"/>
                  </a:cubicBezTo>
                  <a:lnTo>
                    <a:pt x="16289" y="528"/>
                  </a:lnTo>
                  <a:lnTo>
                    <a:pt x="13023" y="3794"/>
                  </a:lnTo>
                  <a:lnTo>
                    <a:pt x="12538" y="3794"/>
                  </a:lnTo>
                  <a:lnTo>
                    <a:pt x="1253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6814191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454"/>
        <p:cNvGrpSpPr/>
        <p:nvPr/>
      </p:nvGrpSpPr>
      <p:grpSpPr>
        <a:xfrm>
          <a:off x="0" y="0"/>
          <a:ext cx="0" cy="0"/>
          <a:chOff x="0" y="0"/>
          <a:chExt cx="0" cy="0"/>
        </a:xfrm>
      </p:grpSpPr>
      <p:sp>
        <p:nvSpPr>
          <p:cNvPr id="455" name="Google Shape;455;p16"/>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6" name="Google Shape;456;p16"/>
          <p:cNvSpPr txBox="1">
            <a:spLocks noGrp="1"/>
          </p:cNvSpPr>
          <p:nvPr>
            <p:ph type="title"/>
          </p:nvPr>
        </p:nvSpPr>
        <p:spPr>
          <a:xfrm>
            <a:off x="960000" y="2262267"/>
            <a:ext cx="3451200" cy="8872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en-US"/>
              <a:t>Click to edit Master title style</a:t>
            </a:r>
            <a:endParaRPr/>
          </a:p>
        </p:txBody>
      </p:sp>
      <p:sp>
        <p:nvSpPr>
          <p:cNvPr id="457" name="Google Shape;457;p16"/>
          <p:cNvSpPr txBox="1">
            <a:spLocks noGrp="1"/>
          </p:cNvSpPr>
          <p:nvPr>
            <p:ph type="subTitle" idx="1"/>
          </p:nvPr>
        </p:nvSpPr>
        <p:spPr>
          <a:xfrm>
            <a:off x="960000" y="3038060"/>
            <a:ext cx="3451200" cy="1446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2369141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458"/>
        <p:cNvGrpSpPr/>
        <p:nvPr/>
      </p:nvGrpSpPr>
      <p:grpSpPr>
        <a:xfrm>
          <a:off x="0" y="0"/>
          <a:ext cx="0" cy="0"/>
          <a:chOff x="0" y="0"/>
          <a:chExt cx="0" cy="0"/>
        </a:xfrm>
      </p:grpSpPr>
      <p:sp>
        <p:nvSpPr>
          <p:cNvPr id="459" name="Google Shape;459;p17"/>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0" name="Google Shape;460;p17"/>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r>
              <a:rPr lang="en-US"/>
              <a:t>Click to edit Master title style</a:t>
            </a:r>
            <a:endParaRPr/>
          </a:p>
        </p:txBody>
      </p:sp>
      <p:grpSp>
        <p:nvGrpSpPr>
          <p:cNvPr id="461" name="Google Shape;461;p17"/>
          <p:cNvGrpSpPr/>
          <p:nvPr/>
        </p:nvGrpSpPr>
        <p:grpSpPr>
          <a:xfrm>
            <a:off x="155920" y="4198140"/>
            <a:ext cx="731149" cy="3175035"/>
            <a:chOff x="4792514" y="2979701"/>
            <a:chExt cx="305307" cy="1325804"/>
          </a:xfrm>
        </p:grpSpPr>
        <p:sp>
          <p:nvSpPr>
            <p:cNvPr id="462" name="Google Shape;462;p17"/>
            <p:cNvSpPr/>
            <p:nvPr/>
          </p:nvSpPr>
          <p:spPr>
            <a:xfrm rot="-5400000">
              <a:off x="4409125" y="3616809"/>
              <a:ext cx="1266256" cy="111136"/>
            </a:xfrm>
            <a:custGeom>
              <a:avLst/>
              <a:gdLst/>
              <a:ahLst/>
              <a:cxnLst/>
              <a:rect l="l" t="t" r="r" b="b"/>
              <a:pathLst>
                <a:path w="29111" h="2555" extrusionOk="0">
                  <a:moveTo>
                    <a:pt x="0" y="1"/>
                  </a:moveTo>
                  <a:lnTo>
                    <a:pt x="0" y="229"/>
                  </a:lnTo>
                  <a:lnTo>
                    <a:pt x="15803" y="229"/>
                  </a:lnTo>
                  <a:lnTo>
                    <a:pt x="18114" y="2554"/>
                  </a:lnTo>
                  <a:lnTo>
                    <a:pt x="23462" y="2554"/>
                  </a:lnTo>
                  <a:lnTo>
                    <a:pt x="24775" y="1185"/>
                  </a:lnTo>
                  <a:lnTo>
                    <a:pt x="28397" y="1185"/>
                  </a:lnTo>
                  <a:cubicBezTo>
                    <a:pt x="28397" y="1370"/>
                    <a:pt x="28583" y="1484"/>
                    <a:pt x="28754" y="1484"/>
                  </a:cubicBezTo>
                  <a:cubicBezTo>
                    <a:pt x="28939" y="1484"/>
                    <a:pt x="29111" y="1299"/>
                    <a:pt x="29111" y="1128"/>
                  </a:cubicBezTo>
                  <a:cubicBezTo>
                    <a:pt x="29111" y="885"/>
                    <a:pt x="28939" y="714"/>
                    <a:pt x="28754" y="714"/>
                  </a:cubicBezTo>
                  <a:cubicBezTo>
                    <a:pt x="28583" y="714"/>
                    <a:pt x="28454" y="828"/>
                    <a:pt x="28397" y="942"/>
                  </a:cubicBezTo>
                  <a:lnTo>
                    <a:pt x="24718" y="942"/>
                  </a:lnTo>
                  <a:lnTo>
                    <a:pt x="23405" y="2312"/>
                  </a:lnTo>
                  <a:lnTo>
                    <a:pt x="18242" y="2312"/>
                  </a:lnTo>
                  <a:lnTo>
                    <a:pt x="1591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3" name="Google Shape;463;p17"/>
            <p:cNvSpPr/>
            <p:nvPr/>
          </p:nvSpPr>
          <p:spPr>
            <a:xfrm rot="-5400000">
              <a:off x="4335310" y="3589536"/>
              <a:ext cx="1325804" cy="106134"/>
            </a:xfrm>
            <a:custGeom>
              <a:avLst/>
              <a:gdLst/>
              <a:ahLst/>
              <a:cxnLst/>
              <a:rect l="l" t="t" r="r" b="b"/>
              <a:pathLst>
                <a:path w="30480" h="2440" extrusionOk="0">
                  <a:moveTo>
                    <a:pt x="0" y="0"/>
                  </a:moveTo>
                  <a:lnTo>
                    <a:pt x="0" y="243"/>
                  </a:lnTo>
                  <a:lnTo>
                    <a:pt x="16459" y="243"/>
                  </a:lnTo>
                  <a:lnTo>
                    <a:pt x="18656" y="2439"/>
                  </a:lnTo>
                  <a:lnTo>
                    <a:pt x="22878" y="2439"/>
                  </a:lnTo>
                  <a:lnTo>
                    <a:pt x="24361" y="899"/>
                  </a:lnTo>
                  <a:lnTo>
                    <a:pt x="29767" y="899"/>
                  </a:lnTo>
                  <a:cubicBezTo>
                    <a:pt x="29824" y="1013"/>
                    <a:pt x="29952" y="1127"/>
                    <a:pt x="30066" y="1127"/>
                  </a:cubicBezTo>
                  <a:cubicBezTo>
                    <a:pt x="30309" y="1127"/>
                    <a:pt x="30480" y="956"/>
                    <a:pt x="30480" y="771"/>
                  </a:cubicBezTo>
                  <a:cubicBezTo>
                    <a:pt x="30480" y="542"/>
                    <a:pt x="30309" y="357"/>
                    <a:pt x="30066" y="357"/>
                  </a:cubicBezTo>
                  <a:cubicBezTo>
                    <a:pt x="29881" y="357"/>
                    <a:pt x="29767" y="471"/>
                    <a:pt x="29710" y="656"/>
                  </a:cubicBezTo>
                  <a:lnTo>
                    <a:pt x="24247" y="656"/>
                  </a:lnTo>
                  <a:lnTo>
                    <a:pt x="22749" y="2197"/>
                  </a:lnTo>
                  <a:lnTo>
                    <a:pt x="18770" y="2197"/>
                  </a:lnTo>
                  <a:lnTo>
                    <a:pt x="16574"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4" name="Google Shape;464;p17"/>
            <p:cNvSpPr/>
            <p:nvPr/>
          </p:nvSpPr>
          <p:spPr>
            <a:xfrm rot="-5400000">
              <a:off x="4348012" y="3656827"/>
              <a:ext cx="1196790" cy="100566"/>
            </a:xfrm>
            <a:custGeom>
              <a:avLst/>
              <a:gdLst/>
              <a:ahLst/>
              <a:cxnLst/>
              <a:rect l="l" t="t" r="r" b="b"/>
              <a:pathLst>
                <a:path w="27514" h="2312" extrusionOk="0">
                  <a:moveTo>
                    <a:pt x="27157" y="1"/>
                  </a:moveTo>
                  <a:cubicBezTo>
                    <a:pt x="26971" y="1"/>
                    <a:pt x="26857" y="115"/>
                    <a:pt x="26800" y="300"/>
                  </a:cubicBezTo>
                  <a:lnTo>
                    <a:pt x="23890" y="300"/>
                  </a:lnTo>
                  <a:lnTo>
                    <a:pt x="22165" y="2083"/>
                  </a:lnTo>
                  <a:lnTo>
                    <a:pt x="19612" y="2083"/>
                  </a:lnTo>
                  <a:lnTo>
                    <a:pt x="17643" y="115"/>
                  </a:lnTo>
                  <a:lnTo>
                    <a:pt x="0" y="115"/>
                  </a:lnTo>
                  <a:lnTo>
                    <a:pt x="0" y="357"/>
                  </a:lnTo>
                  <a:lnTo>
                    <a:pt x="17586" y="357"/>
                  </a:lnTo>
                  <a:lnTo>
                    <a:pt x="19483" y="2311"/>
                  </a:lnTo>
                  <a:lnTo>
                    <a:pt x="22222" y="2311"/>
                  </a:lnTo>
                  <a:lnTo>
                    <a:pt x="24004" y="528"/>
                  </a:lnTo>
                  <a:lnTo>
                    <a:pt x="26800" y="528"/>
                  </a:lnTo>
                  <a:cubicBezTo>
                    <a:pt x="26857" y="657"/>
                    <a:pt x="26971" y="771"/>
                    <a:pt x="27157" y="771"/>
                  </a:cubicBezTo>
                  <a:cubicBezTo>
                    <a:pt x="27385" y="771"/>
                    <a:pt x="27513" y="600"/>
                    <a:pt x="27513" y="414"/>
                  </a:cubicBezTo>
                  <a:cubicBezTo>
                    <a:pt x="27513" y="172"/>
                    <a:pt x="27385" y="1"/>
                    <a:pt x="2715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5" name="Google Shape;465;p17"/>
            <p:cNvSpPr/>
            <p:nvPr/>
          </p:nvSpPr>
          <p:spPr>
            <a:xfrm rot="-5400000">
              <a:off x="4316977" y="3695300"/>
              <a:ext cx="1119234" cy="101175"/>
            </a:xfrm>
            <a:custGeom>
              <a:avLst/>
              <a:gdLst/>
              <a:ahLst/>
              <a:cxnLst/>
              <a:rect l="l" t="t" r="r" b="b"/>
              <a:pathLst>
                <a:path w="25731" h="2326" extrusionOk="0">
                  <a:moveTo>
                    <a:pt x="25374" y="1"/>
                  </a:moveTo>
                  <a:cubicBezTo>
                    <a:pt x="25188" y="1"/>
                    <a:pt x="25074" y="129"/>
                    <a:pt x="25017" y="300"/>
                  </a:cubicBezTo>
                  <a:lnTo>
                    <a:pt x="23947" y="300"/>
                  </a:lnTo>
                  <a:lnTo>
                    <a:pt x="22165" y="2083"/>
                  </a:lnTo>
                  <a:lnTo>
                    <a:pt x="20382" y="2083"/>
                  </a:lnTo>
                  <a:lnTo>
                    <a:pt x="18955" y="657"/>
                  </a:lnTo>
                  <a:lnTo>
                    <a:pt x="0" y="657"/>
                  </a:lnTo>
                  <a:lnTo>
                    <a:pt x="0" y="899"/>
                  </a:lnTo>
                  <a:lnTo>
                    <a:pt x="18827" y="899"/>
                  </a:lnTo>
                  <a:lnTo>
                    <a:pt x="20253" y="2326"/>
                  </a:lnTo>
                  <a:lnTo>
                    <a:pt x="22222" y="2326"/>
                  </a:lnTo>
                  <a:lnTo>
                    <a:pt x="24062" y="543"/>
                  </a:lnTo>
                  <a:lnTo>
                    <a:pt x="25017" y="543"/>
                  </a:lnTo>
                  <a:cubicBezTo>
                    <a:pt x="25074" y="657"/>
                    <a:pt x="25188" y="785"/>
                    <a:pt x="25374" y="785"/>
                  </a:cubicBezTo>
                  <a:cubicBezTo>
                    <a:pt x="25545" y="785"/>
                    <a:pt x="25730" y="600"/>
                    <a:pt x="25730" y="429"/>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6" name="Google Shape;466;p17"/>
            <p:cNvSpPr/>
            <p:nvPr/>
          </p:nvSpPr>
          <p:spPr>
            <a:xfrm rot="-5400000">
              <a:off x="4328765" y="3810699"/>
              <a:ext cx="958554" cy="31057"/>
            </a:xfrm>
            <a:custGeom>
              <a:avLst/>
              <a:gdLst/>
              <a:ahLst/>
              <a:cxnLst/>
              <a:rect l="l" t="t" r="r" b="b"/>
              <a:pathLst>
                <a:path w="22037" h="714" extrusionOk="0">
                  <a:moveTo>
                    <a:pt x="21623" y="1"/>
                  </a:moveTo>
                  <a:cubicBezTo>
                    <a:pt x="21508" y="1"/>
                    <a:pt x="21323" y="58"/>
                    <a:pt x="21266" y="243"/>
                  </a:cubicBezTo>
                  <a:lnTo>
                    <a:pt x="0" y="243"/>
                  </a:lnTo>
                  <a:lnTo>
                    <a:pt x="0" y="486"/>
                  </a:lnTo>
                  <a:lnTo>
                    <a:pt x="21266" y="486"/>
                  </a:lnTo>
                  <a:cubicBezTo>
                    <a:pt x="21323" y="657"/>
                    <a:pt x="21508" y="714"/>
                    <a:pt x="21623" y="714"/>
                  </a:cubicBezTo>
                  <a:cubicBezTo>
                    <a:pt x="21865" y="714"/>
                    <a:pt x="22036" y="600"/>
                    <a:pt x="22036" y="357"/>
                  </a:cubicBezTo>
                  <a:cubicBezTo>
                    <a:pt x="22036" y="129"/>
                    <a:pt x="21865" y="1"/>
                    <a:pt x="2162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67" name="Google Shape;467;p17"/>
          <p:cNvGrpSpPr/>
          <p:nvPr/>
        </p:nvGrpSpPr>
        <p:grpSpPr>
          <a:xfrm rot="10800000">
            <a:off x="11107064" y="-1942024"/>
            <a:ext cx="1026777" cy="3863064"/>
            <a:chOff x="4164677" y="2702970"/>
            <a:chExt cx="428753" cy="1613105"/>
          </a:xfrm>
        </p:grpSpPr>
        <p:sp>
          <p:nvSpPr>
            <p:cNvPr id="468" name="Google Shape;468;p17"/>
            <p:cNvSpPr/>
            <p:nvPr/>
          </p:nvSpPr>
          <p:spPr>
            <a:xfrm rot="-5400000">
              <a:off x="4350516" y="3592343"/>
              <a:ext cx="447328" cy="38495"/>
            </a:xfrm>
            <a:custGeom>
              <a:avLst/>
              <a:gdLst/>
              <a:ahLst/>
              <a:cxnLst/>
              <a:rect l="l" t="t" r="r" b="b"/>
              <a:pathLst>
                <a:path w="10284" h="885" extrusionOk="0">
                  <a:moveTo>
                    <a:pt x="9927" y="0"/>
                  </a:moveTo>
                  <a:cubicBezTo>
                    <a:pt x="9742" y="0"/>
                    <a:pt x="9628" y="114"/>
                    <a:pt x="9571" y="242"/>
                  </a:cubicBezTo>
                  <a:lnTo>
                    <a:pt x="0" y="242"/>
                  </a:lnTo>
                  <a:lnTo>
                    <a:pt x="0" y="884"/>
                  </a:lnTo>
                  <a:lnTo>
                    <a:pt x="243" y="884"/>
                  </a:lnTo>
                  <a:lnTo>
                    <a:pt x="243" y="471"/>
                  </a:lnTo>
                  <a:lnTo>
                    <a:pt x="9571" y="471"/>
                  </a:lnTo>
                  <a:cubicBezTo>
                    <a:pt x="9628" y="656"/>
                    <a:pt x="9742" y="770"/>
                    <a:pt x="9927" y="770"/>
                  </a:cubicBezTo>
                  <a:cubicBezTo>
                    <a:pt x="10155" y="770"/>
                    <a:pt x="10284" y="599"/>
                    <a:pt x="10284" y="357"/>
                  </a:cubicBezTo>
                  <a:cubicBezTo>
                    <a:pt x="10284" y="171"/>
                    <a:pt x="10155" y="0"/>
                    <a:pt x="9927"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9" name="Google Shape;469;p17"/>
            <p:cNvSpPr/>
            <p:nvPr/>
          </p:nvSpPr>
          <p:spPr>
            <a:xfrm rot="-5400000">
              <a:off x="4342753" y="2990231"/>
              <a:ext cx="395827" cy="105525"/>
            </a:xfrm>
            <a:custGeom>
              <a:avLst/>
              <a:gdLst/>
              <a:ahLst/>
              <a:cxnLst/>
              <a:rect l="l" t="t" r="r" b="b"/>
              <a:pathLst>
                <a:path w="9100" h="2426" extrusionOk="0">
                  <a:moveTo>
                    <a:pt x="8686" y="1"/>
                  </a:moveTo>
                  <a:cubicBezTo>
                    <a:pt x="8558" y="1"/>
                    <a:pt x="8387" y="115"/>
                    <a:pt x="8330" y="229"/>
                  </a:cubicBezTo>
                  <a:lnTo>
                    <a:pt x="0" y="229"/>
                  </a:lnTo>
                  <a:lnTo>
                    <a:pt x="0" y="2425"/>
                  </a:lnTo>
                  <a:lnTo>
                    <a:pt x="243" y="2425"/>
                  </a:lnTo>
                  <a:lnTo>
                    <a:pt x="243" y="471"/>
                  </a:lnTo>
                  <a:lnTo>
                    <a:pt x="8330" y="471"/>
                  </a:lnTo>
                  <a:cubicBezTo>
                    <a:pt x="8387" y="642"/>
                    <a:pt x="8558" y="771"/>
                    <a:pt x="8686" y="771"/>
                  </a:cubicBezTo>
                  <a:cubicBezTo>
                    <a:pt x="8914" y="771"/>
                    <a:pt x="9100" y="585"/>
                    <a:pt x="9100" y="357"/>
                  </a:cubicBezTo>
                  <a:cubicBezTo>
                    <a:pt x="9100" y="172"/>
                    <a:pt x="8914" y="1"/>
                    <a:pt x="8686"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0" name="Google Shape;470;p17"/>
            <p:cNvSpPr/>
            <p:nvPr/>
          </p:nvSpPr>
          <p:spPr>
            <a:xfrm rot="-5400000">
              <a:off x="4236967" y="2935946"/>
              <a:ext cx="565859" cy="147065"/>
            </a:xfrm>
            <a:custGeom>
              <a:avLst/>
              <a:gdLst/>
              <a:ahLst/>
              <a:cxnLst/>
              <a:rect l="l" t="t" r="r" b="b"/>
              <a:pathLst>
                <a:path w="13009" h="3381" extrusionOk="0">
                  <a:moveTo>
                    <a:pt x="12594" y="0"/>
                  </a:moveTo>
                  <a:cubicBezTo>
                    <a:pt x="12480" y="0"/>
                    <a:pt x="12295" y="114"/>
                    <a:pt x="12238" y="242"/>
                  </a:cubicBezTo>
                  <a:lnTo>
                    <a:pt x="0" y="242"/>
                  </a:lnTo>
                  <a:lnTo>
                    <a:pt x="0" y="3380"/>
                  </a:lnTo>
                  <a:lnTo>
                    <a:pt x="243" y="3380"/>
                  </a:lnTo>
                  <a:lnTo>
                    <a:pt x="243" y="471"/>
                  </a:lnTo>
                  <a:lnTo>
                    <a:pt x="12238" y="471"/>
                  </a:lnTo>
                  <a:cubicBezTo>
                    <a:pt x="12295" y="656"/>
                    <a:pt x="12480" y="770"/>
                    <a:pt x="12594" y="770"/>
                  </a:cubicBezTo>
                  <a:cubicBezTo>
                    <a:pt x="12837" y="770"/>
                    <a:pt x="13008" y="599"/>
                    <a:pt x="13008" y="357"/>
                  </a:cubicBezTo>
                  <a:cubicBezTo>
                    <a:pt x="13008" y="171"/>
                    <a:pt x="12837" y="0"/>
                    <a:pt x="12594"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1" name="Google Shape;471;p17"/>
            <p:cNvSpPr/>
            <p:nvPr/>
          </p:nvSpPr>
          <p:spPr>
            <a:xfrm rot="-5400000">
              <a:off x="4284728" y="3027769"/>
              <a:ext cx="421317" cy="196087"/>
            </a:xfrm>
            <a:custGeom>
              <a:avLst/>
              <a:gdLst/>
              <a:ahLst/>
              <a:cxnLst/>
              <a:rect l="l" t="t" r="r" b="b"/>
              <a:pathLst>
                <a:path w="9686" h="4508" extrusionOk="0">
                  <a:moveTo>
                    <a:pt x="9329" y="0"/>
                  </a:moveTo>
                  <a:cubicBezTo>
                    <a:pt x="9157" y="0"/>
                    <a:pt x="8972" y="114"/>
                    <a:pt x="8972" y="300"/>
                  </a:cubicBezTo>
                  <a:lnTo>
                    <a:pt x="1" y="300"/>
                  </a:lnTo>
                  <a:lnTo>
                    <a:pt x="1" y="4507"/>
                  </a:lnTo>
                  <a:lnTo>
                    <a:pt x="243" y="4507"/>
                  </a:lnTo>
                  <a:lnTo>
                    <a:pt x="243" y="528"/>
                  </a:lnTo>
                  <a:lnTo>
                    <a:pt x="8972" y="528"/>
                  </a:lnTo>
                  <a:cubicBezTo>
                    <a:pt x="8972" y="656"/>
                    <a:pt x="9157" y="770"/>
                    <a:pt x="9329" y="770"/>
                  </a:cubicBezTo>
                  <a:cubicBezTo>
                    <a:pt x="9514" y="770"/>
                    <a:pt x="9685" y="585"/>
                    <a:pt x="9685" y="414"/>
                  </a:cubicBezTo>
                  <a:cubicBezTo>
                    <a:pt x="9685" y="171"/>
                    <a:pt x="9514" y="0"/>
                    <a:pt x="932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17"/>
            <p:cNvSpPr/>
            <p:nvPr/>
          </p:nvSpPr>
          <p:spPr>
            <a:xfrm rot="-5400000">
              <a:off x="3936988" y="3222875"/>
              <a:ext cx="1067777" cy="245108"/>
            </a:xfrm>
            <a:custGeom>
              <a:avLst/>
              <a:gdLst/>
              <a:ahLst/>
              <a:cxnLst/>
              <a:rect l="l" t="t" r="r" b="b"/>
              <a:pathLst>
                <a:path w="24548" h="5635" extrusionOk="0">
                  <a:moveTo>
                    <a:pt x="24190" y="0"/>
                  </a:moveTo>
                  <a:cubicBezTo>
                    <a:pt x="24005" y="0"/>
                    <a:pt x="23834" y="115"/>
                    <a:pt x="23834" y="229"/>
                  </a:cubicBezTo>
                  <a:lnTo>
                    <a:pt x="11525" y="229"/>
                  </a:lnTo>
                  <a:lnTo>
                    <a:pt x="11525" y="4151"/>
                  </a:lnTo>
                  <a:lnTo>
                    <a:pt x="1" y="4151"/>
                  </a:lnTo>
                  <a:lnTo>
                    <a:pt x="1" y="5634"/>
                  </a:lnTo>
                  <a:lnTo>
                    <a:pt x="243" y="5634"/>
                  </a:lnTo>
                  <a:lnTo>
                    <a:pt x="243" y="4393"/>
                  </a:lnTo>
                  <a:lnTo>
                    <a:pt x="11768" y="4393"/>
                  </a:lnTo>
                  <a:lnTo>
                    <a:pt x="11768" y="471"/>
                  </a:lnTo>
                  <a:lnTo>
                    <a:pt x="23834" y="471"/>
                  </a:lnTo>
                  <a:cubicBezTo>
                    <a:pt x="23834" y="642"/>
                    <a:pt x="24005" y="771"/>
                    <a:pt x="24190" y="771"/>
                  </a:cubicBezTo>
                  <a:cubicBezTo>
                    <a:pt x="24362" y="771"/>
                    <a:pt x="24547" y="585"/>
                    <a:pt x="24547" y="357"/>
                  </a:cubicBezTo>
                  <a:cubicBezTo>
                    <a:pt x="24547" y="172"/>
                    <a:pt x="24362" y="0"/>
                    <a:pt x="2419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17"/>
            <p:cNvSpPr/>
            <p:nvPr/>
          </p:nvSpPr>
          <p:spPr>
            <a:xfrm rot="-5400000">
              <a:off x="3583049" y="3406216"/>
              <a:ext cx="1613105" cy="206613"/>
            </a:xfrm>
            <a:custGeom>
              <a:avLst/>
              <a:gdLst/>
              <a:ahLst/>
              <a:cxnLst/>
              <a:rect l="l" t="t" r="r" b="b"/>
              <a:pathLst>
                <a:path w="37085" h="4750" extrusionOk="0">
                  <a:moveTo>
                    <a:pt x="36670" y="0"/>
                  </a:moveTo>
                  <a:cubicBezTo>
                    <a:pt x="36542" y="0"/>
                    <a:pt x="36371" y="114"/>
                    <a:pt x="36314" y="228"/>
                  </a:cubicBezTo>
                  <a:lnTo>
                    <a:pt x="20325" y="228"/>
                  </a:lnTo>
                  <a:lnTo>
                    <a:pt x="20325" y="4507"/>
                  </a:lnTo>
                  <a:lnTo>
                    <a:pt x="1" y="4507"/>
                  </a:lnTo>
                  <a:lnTo>
                    <a:pt x="1" y="4750"/>
                  </a:lnTo>
                  <a:lnTo>
                    <a:pt x="20568" y="4750"/>
                  </a:lnTo>
                  <a:lnTo>
                    <a:pt x="20568" y="471"/>
                  </a:lnTo>
                  <a:lnTo>
                    <a:pt x="36314" y="471"/>
                  </a:lnTo>
                  <a:cubicBezTo>
                    <a:pt x="36371" y="642"/>
                    <a:pt x="36542" y="713"/>
                    <a:pt x="36670" y="713"/>
                  </a:cubicBezTo>
                  <a:cubicBezTo>
                    <a:pt x="36899" y="713"/>
                    <a:pt x="37084" y="585"/>
                    <a:pt x="37084" y="357"/>
                  </a:cubicBezTo>
                  <a:cubicBezTo>
                    <a:pt x="37084" y="171"/>
                    <a:pt x="36899" y="0"/>
                    <a:pt x="3667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4" name="Google Shape;474;p17"/>
            <p:cNvSpPr/>
            <p:nvPr/>
          </p:nvSpPr>
          <p:spPr>
            <a:xfrm rot="-5400000">
              <a:off x="3683572" y="3550758"/>
              <a:ext cx="1318409" cy="212224"/>
            </a:xfrm>
            <a:custGeom>
              <a:avLst/>
              <a:gdLst/>
              <a:ahLst/>
              <a:cxnLst/>
              <a:rect l="l" t="t" r="r" b="b"/>
              <a:pathLst>
                <a:path w="30310" h="4879" extrusionOk="0">
                  <a:moveTo>
                    <a:pt x="29896" y="0"/>
                  </a:moveTo>
                  <a:cubicBezTo>
                    <a:pt x="29767" y="0"/>
                    <a:pt x="29596" y="71"/>
                    <a:pt x="29539" y="243"/>
                  </a:cubicBezTo>
                  <a:lnTo>
                    <a:pt x="18956" y="243"/>
                  </a:lnTo>
                  <a:lnTo>
                    <a:pt x="18956" y="4636"/>
                  </a:lnTo>
                  <a:lnTo>
                    <a:pt x="1" y="4636"/>
                  </a:lnTo>
                  <a:lnTo>
                    <a:pt x="1" y="4878"/>
                  </a:lnTo>
                  <a:lnTo>
                    <a:pt x="19198" y="4878"/>
                  </a:lnTo>
                  <a:lnTo>
                    <a:pt x="19198" y="485"/>
                  </a:lnTo>
                  <a:lnTo>
                    <a:pt x="29539" y="485"/>
                  </a:lnTo>
                  <a:cubicBezTo>
                    <a:pt x="29596" y="599"/>
                    <a:pt x="29767" y="713"/>
                    <a:pt x="29896" y="713"/>
                  </a:cubicBezTo>
                  <a:cubicBezTo>
                    <a:pt x="30124" y="713"/>
                    <a:pt x="30309" y="542"/>
                    <a:pt x="30309" y="357"/>
                  </a:cubicBezTo>
                  <a:cubicBezTo>
                    <a:pt x="30309" y="129"/>
                    <a:pt x="30124" y="0"/>
                    <a:pt x="2989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5" name="Google Shape;475;p17"/>
            <p:cNvSpPr/>
            <p:nvPr/>
          </p:nvSpPr>
          <p:spPr>
            <a:xfrm rot="-5400000">
              <a:off x="3890469" y="3910287"/>
              <a:ext cx="679996" cy="131580"/>
            </a:xfrm>
            <a:custGeom>
              <a:avLst/>
              <a:gdLst/>
              <a:ahLst/>
              <a:cxnLst/>
              <a:rect l="l" t="t" r="r" b="b"/>
              <a:pathLst>
                <a:path w="15633" h="3025" extrusionOk="0">
                  <a:moveTo>
                    <a:pt x="15219" y="1"/>
                  </a:moveTo>
                  <a:cubicBezTo>
                    <a:pt x="15034" y="1"/>
                    <a:pt x="14863" y="115"/>
                    <a:pt x="14863" y="357"/>
                  </a:cubicBezTo>
                  <a:cubicBezTo>
                    <a:pt x="14863" y="528"/>
                    <a:pt x="14977" y="714"/>
                    <a:pt x="15219" y="714"/>
                  </a:cubicBezTo>
                  <a:lnTo>
                    <a:pt x="15219" y="2796"/>
                  </a:lnTo>
                  <a:lnTo>
                    <a:pt x="1" y="2796"/>
                  </a:lnTo>
                  <a:lnTo>
                    <a:pt x="1" y="3024"/>
                  </a:lnTo>
                  <a:lnTo>
                    <a:pt x="15447" y="3024"/>
                  </a:lnTo>
                  <a:lnTo>
                    <a:pt x="15447" y="657"/>
                  </a:lnTo>
                  <a:cubicBezTo>
                    <a:pt x="15504" y="585"/>
                    <a:pt x="15633" y="471"/>
                    <a:pt x="15633" y="357"/>
                  </a:cubicBezTo>
                  <a:cubicBezTo>
                    <a:pt x="15633" y="115"/>
                    <a:pt x="15447" y="1"/>
                    <a:pt x="1521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6" name="Google Shape;476;p17"/>
            <p:cNvSpPr/>
            <p:nvPr/>
          </p:nvSpPr>
          <p:spPr>
            <a:xfrm rot="-5400000">
              <a:off x="3593294" y="3509501"/>
              <a:ext cx="1400924" cy="212224"/>
            </a:xfrm>
            <a:custGeom>
              <a:avLst/>
              <a:gdLst/>
              <a:ahLst/>
              <a:cxnLst/>
              <a:rect l="l" t="t" r="r" b="b"/>
              <a:pathLst>
                <a:path w="32207" h="4879" extrusionOk="0">
                  <a:moveTo>
                    <a:pt x="31850" y="0"/>
                  </a:moveTo>
                  <a:cubicBezTo>
                    <a:pt x="31678" y="0"/>
                    <a:pt x="31493" y="57"/>
                    <a:pt x="31493" y="243"/>
                  </a:cubicBezTo>
                  <a:lnTo>
                    <a:pt x="17715" y="243"/>
                  </a:lnTo>
                  <a:lnTo>
                    <a:pt x="17715" y="4636"/>
                  </a:lnTo>
                  <a:lnTo>
                    <a:pt x="1" y="4636"/>
                  </a:lnTo>
                  <a:lnTo>
                    <a:pt x="1" y="4878"/>
                  </a:lnTo>
                  <a:lnTo>
                    <a:pt x="17943" y="4878"/>
                  </a:lnTo>
                  <a:lnTo>
                    <a:pt x="17943" y="485"/>
                  </a:lnTo>
                  <a:lnTo>
                    <a:pt x="31493" y="485"/>
                  </a:lnTo>
                  <a:cubicBezTo>
                    <a:pt x="31493" y="599"/>
                    <a:pt x="31678" y="714"/>
                    <a:pt x="31850" y="714"/>
                  </a:cubicBezTo>
                  <a:cubicBezTo>
                    <a:pt x="32035" y="714"/>
                    <a:pt x="32206" y="542"/>
                    <a:pt x="32206" y="357"/>
                  </a:cubicBezTo>
                  <a:cubicBezTo>
                    <a:pt x="32206" y="129"/>
                    <a:pt x="32035" y="0"/>
                    <a:pt x="3185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8077608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477"/>
        <p:cNvGrpSpPr/>
        <p:nvPr/>
      </p:nvGrpSpPr>
      <p:grpSpPr>
        <a:xfrm>
          <a:off x="0" y="0"/>
          <a:ext cx="0" cy="0"/>
          <a:chOff x="0" y="0"/>
          <a:chExt cx="0" cy="0"/>
        </a:xfrm>
      </p:grpSpPr>
      <p:sp>
        <p:nvSpPr>
          <p:cNvPr id="478" name="Google Shape;478;p18"/>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9" name="Google Shape;479;p18"/>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r>
              <a:rPr lang="en-US"/>
              <a:t>Click to edit Master title style</a:t>
            </a:r>
            <a:endParaRPr/>
          </a:p>
        </p:txBody>
      </p:sp>
      <p:grpSp>
        <p:nvGrpSpPr>
          <p:cNvPr id="480" name="Google Shape;480;p18"/>
          <p:cNvGrpSpPr/>
          <p:nvPr/>
        </p:nvGrpSpPr>
        <p:grpSpPr>
          <a:xfrm rot="10800000">
            <a:off x="423934" y="-702689"/>
            <a:ext cx="322503" cy="3906084"/>
            <a:chOff x="9" y="2835115"/>
            <a:chExt cx="134668" cy="1631069"/>
          </a:xfrm>
        </p:grpSpPr>
        <p:sp>
          <p:nvSpPr>
            <p:cNvPr id="481" name="Google Shape;481;p18"/>
            <p:cNvSpPr/>
            <p:nvPr/>
          </p:nvSpPr>
          <p:spPr>
            <a:xfrm rot="-5400000">
              <a:off x="-655129" y="3676378"/>
              <a:ext cx="1497053" cy="82558"/>
            </a:xfrm>
            <a:custGeom>
              <a:avLst/>
              <a:gdLst/>
              <a:ahLst/>
              <a:cxnLst/>
              <a:rect l="l" t="t" r="r" b="b"/>
              <a:pathLst>
                <a:path w="34417" h="1898" extrusionOk="0">
                  <a:moveTo>
                    <a:pt x="34060" y="0"/>
                  </a:moveTo>
                  <a:cubicBezTo>
                    <a:pt x="33874" y="0"/>
                    <a:pt x="33760" y="57"/>
                    <a:pt x="33703" y="228"/>
                  </a:cubicBezTo>
                  <a:lnTo>
                    <a:pt x="21694" y="228"/>
                  </a:lnTo>
                  <a:lnTo>
                    <a:pt x="20268" y="1655"/>
                  </a:lnTo>
                  <a:lnTo>
                    <a:pt x="0" y="1655"/>
                  </a:lnTo>
                  <a:lnTo>
                    <a:pt x="0" y="1897"/>
                  </a:lnTo>
                  <a:lnTo>
                    <a:pt x="20382" y="1897"/>
                  </a:lnTo>
                  <a:lnTo>
                    <a:pt x="21751" y="471"/>
                  </a:lnTo>
                  <a:lnTo>
                    <a:pt x="33703" y="471"/>
                  </a:lnTo>
                  <a:cubicBezTo>
                    <a:pt x="33760" y="642"/>
                    <a:pt x="33874" y="713"/>
                    <a:pt x="34060" y="713"/>
                  </a:cubicBezTo>
                  <a:cubicBezTo>
                    <a:pt x="34288" y="713"/>
                    <a:pt x="34416" y="585"/>
                    <a:pt x="34416" y="357"/>
                  </a:cubicBezTo>
                  <a:cubicBezTo>
                    <a:pt x="34416" y="114"/>
                    <a:pt x="34288" y="0"/>
                    <a:pt x="3406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18"/>
            <p:cNvSpPr/>
            <p:nvPr/>
          </p:nvSpPr>
          <p:spPr>
            <a:xfrm rot="-5400000">
              <a:off x="-420003" y="3973575"/>
              <a:ext cx="912621" cy="72597"/>
            </a:xfrm>
            <a:custGeom>
              <a:avLst/>
              <a:gdLst/>
              <a:ahLst/>
              <a:cxnLst/>
              <a:rect l="l" t="t" r="r" b="b"/>
              <a:pathLst>
                <a:path w="20981" h="1669" extrusionOk="0">
                  <a:moveTo>
                    <a:pt x="20567" y="0"/>
                  </a:moveTo>
                  <a:cubicBezTo>
                    <a:pt x="20382" y="0"/>
                    <a:pt x="20210" y="185"/>
                    <a:pt x="20210" y="357"/>
                  </a:cubicBezTo>
                  <a:cubicBezTo>
                    <a:pt x="20210" y="414"/>
                    <a:pt x="20210" y="485"/>
                    <a:pt x="20268" y="542"/>
                  </a:cubicBezTo>
                  <a:lnTo>
                    <a:pt x="19383" y="1426"/>
                  </a:lnTo>
                  <a:lnTo>
                    <a:pt x="0" y="1426"/>
                  </a:lnTo>
                  <a:lnTo>
                    <a:pt x="0" y="1669"/>
                  </a:lnTo>
                  <a:lnTo>
                    <a:pt x="19440" y="1669"/>
                  </a:lnTo>
                  <a:lnTo>
                    <a:pt x="20382" y="713"/>
                  </a:lnTo>
                  <a:lnTo>
                    <a:pt x="20567" y="713"/>
                  </a:lnTo>
                  <a:cubicBezTo>
                    <a:pt x="20810" y="713"/>
                    <a:pt x="20981" y="599"/>
                    <a:pt x="20981" y="357"/>
                  </a:cubicBezTo>
                  <a:cubicBezTo>
                    <a:pt x="20981" y="185"/>
                    <a:pt x="20810" y="0"/>
                    <a:pt x="20567"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18"/>
            <p:cNvSpPr/>
            <p:nvPr/>
          </p:nvSpPr>
          <p:spPr>
            <a:xfrm rot="-5400000">
              <a:off x="-388076" y="4029078"/>
              <a:ext cx="843156" cy="31057"/>
            </a:xfrm>
            <a:custGeom>
              <a:avLst/>
              <a:gdLst/>
              <a:ahLst/>
              <a:cxnLst/>
              <a:rect l="l" t="t" r="r" b="b"/>
              <a:pathLst>
                <a:path w="19384" h="714" extrusionOk="0">
                  <a:moveTo>
                    <a:pt x="19027" y="1"/>
                  </a:moveTo>
                  <a:cubicBezTo>
                    <a:pt x="18841" y="1"/>
                    <a:pt x="18727" y="72"/>
                    <a:pt x="18670" y="243"/>
                  </a:cubicBezTo>
                  <a:lnTo>
                    <a:pt x="0" y="243"/>
                  </a:lnTo>
                  <a:lnTo>
                    <a:pt x="0" y="486"/>
                  </a:lnTo>
                  <a:lnTo>
                    <a:pt x="18670" y="486"/>
                  </a:lnTo>
                  <a:cubicBezTo>
                    <a:pt x="18727" y="657"/>
                    <a:pt x="18841" y="714"/>
                    <a:pt x="19027" y="714"/>
                  </a:cubicBezTo>
                  <a:cubicBezTo>
                    <a:pt x="19198" y="714"/>
                    <a:pt x="19383" y="600"/>
                    <a:pt x="19383" y="357"/>
                  </a:cubicBezTo>
                  <a:cubicBezTo>
                    <a:pt x="19383" y="129"/>
                    <a:pt x="19198" y="1"/>
                    <a:pt x="1902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18"/>
            <p:cNvSpPr/>
            <p:nvPr/>
          </p:nvSpPr>
          <p:spPr>
            <a:xfrm rot="-5400000">
              <a:off x="-758457" y="3604107"/>
              <a:ext cx="1631069" cy="93085"/>
            </a:xfrm>
            <a:custGeom>
              <a:avLst/>
              <a:gdLst/>
              <a:ahLst/>
              <a:cxnLst/>
              <a:rect l="l" t="t" r="r" b="b"/>
              <a:pathLst>
                <a:path w="37498" h="2140" extrusionOk="0">
                  <a:moveTo>
                    <a:pt x="37140" y="1"/>
                  </a:moveTo>
                  <a:cubicBezTo>
                    <a:pt x="36969" y="1"/>
                    <a:pt x="36855" y="115"/>
                    <a:pt x="36784" y="243"/>
                  </a:cubicBezTo>
                  <a:lnTo>
                    <a:pt x="21523" y="243"/>
                  </a:lnTo>
                  <a:lnTo>
                    <a:pt x="19911" y="1897"/>
                  </a:lnTo>
                  <a:lnTo>
                    <a:pt x="0" y="1897"/>
                  </a:lnTo>
                  <a:lnTo>
                    <a:pt x="0" y="2140"/>
                  </a:lnTo>
                  <a:lnTo>
                    <a:pt x="20025" y="2140"/>
                  </a:lnTo>
                  <a:lnTo>
                    <a:pt x="21637" y="471"/>
                  </a:lnTo>
                  <a:lnTo>
                    <a:pt x="36784" y="471"/>
                  </a:lnTo>
                  <a:cubicBezTo>
                    <a:pt x="36855" y="657"/>
                    <a:pt x="36969" y="771"/>
                    <a:pt x="37140" y="771"/>
                  </a:cubicBezTo>
                  <a:cubicBezTo>
                    <a:pt x="37326" y="771"/>
                    <a:pt x="37497" y="600"/>
                    <a:pt x="37497" y="357"/>
                  </a:cubicBezTo>
                  <a:cubicBezTo>
                    <a:pt x="37497" y="172"/>
                    <a:pt x="37326" y="1"/>
                    <a:pt x="371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85" name="Google Shape;485;p18"/>
          <p:cNvGrpSpPr/>
          <p:nvPr/>
        </p:nvGrpSpPr>
        <p:grpSpPr>
          <a:xfrm>
            <a:off x="11370262" y="4007757"/>
            <a:ext cx="650940" cy="3175035"/>
            <a:chOff x="4826006" y="2979701"/>
            <a:chExt cx="271814" cy="1325804"/>
          </a:xfrm>
        </p:grpSpPr>
        <p:sp>
          <p:nvSpPr>
            <p:cNvPr id="486" name="Google Shape;486;p18"/>
            <p:cNvSpPr/>
            <p:nvPr/>
          </p:nvSpPr>
          <p:spPr>
            <a:xfrm rot="-5400000">
              <a:off x="4409125" y="3616809"/>
              <a:ext cx="1266256" cy="111136"/>
            </a:xfrm>
            <a:custGeom>
              <a:avLst/>
              <a:gdLst/>
              <a:ahLst/>
              <a:cxnLst/>
              <a:rect l="l" t="t" r="r" b="b"/>
              <a:pathLst>
                <a:path w="29111" h="2555" extrusionOk="0">
                  <a:moveTo>
                    <a:pt x="0" y="1"/>
                  </a:moveTo>
                  <a:lnTo>
                    <a:pt x="0" y="229"/>
                  </a:lnTo>
                  <a:lnTo>
                    <a:pt x="15803" y="229"/>
                  </a:lnTo>
                  <a:lnTo>
                    <a:pt x="18114" y="2554"/>
                  </a:lnTo>
                  <a:lnTo>
                    <a:pt x="23462" y="2554"/>
                  </a:lnTo>
                  <a:lnTo>
                    <a:pt x="24775" y="1185"/>
                  </a:lnTo>
                  <a:lnTo>
                    <a:pt x="28397" y="1185"/>
                  </a:lnTo>
                  <a:cubicBezTo>
                    <a:pt x="28397" y="1370"/>
                    <a:pt x="28583" y="1484"/>
                    <a:pt x="28754" y="1484"/>
                  </a:cubicBezTo>
                  <a:cubicBezTo>
                    <a:pt x="28939" y="1484"/>
                    <a:pt x="29111" y="1299"/>
                    <a:pt x="29111" y="1128"/>
                  </a:cubicBezTo>
                  <a:cubicBezTo>
                    <a:pt x="29111" y="885"/>
                    <a:pt x="28939" y="714"/>
                    <a:pt x="28754" y="714"/>
                  </a:cubicBezTo>
                  <a:cubicBezTo>
                    <a:pt x="28583" y="714"/>
                    <a:pt x="28454" y="828"/>
                    <a:pt x="28397" y="942"/>
                  </a:cubicBezTo>
                  <a:lnTo>
                    <a:pt x="24718" y="942"/>
                  </a:lnTo>
                  <a:lnTo>
                    <a:pt x="23405" y="2312"/>
                  </a:lnTo>
                  <a:lnTo>
                    <a:pt x="18242" y="2312"/>
                  </a:lnTo>
                  <a:lnTo>
                    <a:pt x="1591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18"/>
            <p:cNvSpPr/>
            <p:nvPr/>
          </p:nvSpPr>
          <p:spPr>
            <a:xfrm rot="-5400000">
              <a:off x="4335310" y="3589536"/>
              <a:ext cx="1325804" cy="106134"/>
            </a:xfrm>
            <a:custGeom>
              <a:avLst/>
              <a:gdLst/>
              <a:ahLst/>
              <a:cxnLst/>
              <a:rect l="l" t="t" r="r" b="b"/>
              <a:pathLst>
                <a:path w="30480" h="2440" extrusionOk="0">
                  <a:moveTo>
                    <a:pt x="0" y="0"/>
                  </a:moveTo>
                  <a:lnTo>
                    <a:pt x="0" y="243"/>
                  </a:lnTo>
                  <a:lnTo>
                    <a:pt x="16459" y="243"/>
                  </a:lnTo>
                  <a:lnTo>
                    <a:pt x="18656" y="2439"/>
                  </a:lnTo>
                  <a:lnTo>
                    <a:pt x="22878" y="2439"/>
                  </a:lnTo>
                  <a:lnTo>
                    <a:pt x="24361" y="899"/>
                  </a:lnTo>
                  <a:lnTo>
                    <a:pt x="29767" y="899"/>
                  </a:lnTo>
                  <a:cubicBezTo>
                    <a:pt x="29824" y="1013"/>
                    <a:pt x="29952" y="1127"/>
                    <a:pt x="30066" y="1127"/>
                  </a:cubicBezTo>
                  <a:cubicBezTo>
                    <a:pt x="30309" y="1127"/>
                    <a:pt x="30480" y="956"/>
                    <a:pt x="30480" y="771"/>
                  </a:cubicBezTo>
                  <a:cubicBezTo>
                    <a:pt x="30480" y="542"/>
                    <a:pt x="30309" y="357"/>
                    <a:pt x="30066" y="357"/>
                  </a:cubicBezTo>
                  <a:cubicBezTo>
                    <a:pt x="29881" y="357"/>
                    <a:pt x="29767" y="471"/>
                    <a:pt x="29710" y="656"/>
                  </a:cubicBezTo>
                  <a:lnTo>
                    <a:pt x="24247" y="656"/>
                  </a:lnTo>
                  <a:lnTo>
                    <a:pt x="22749" y="2197"/>
                  </a:lnTo>
                  <a:lnTo>
                    <a:pt x="18770" y="2197"/>
                  </a:lnTo>
                  <a:lnTo>
                    <a:pt x="16574"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18"/>
            <p:cNvSpPr/>
            <p:nvPr/>
          </p:nvSpPr>
          <p:spPr>
            <a:xfrm rot="-5400000">
              <a:off x="4348012" y="3656827"/>
              <a:ext cx="1196790" cy="100566"/>
            </a:xfrm>
            <a:custGeom>
              <a:avLst/>
              <a:gdLst/>
              <a:ahLst/>
              <a:cxnLst/>
              <a:rect l="l" t="t" r="r" b="b"/>
              <a:pathLst>
                <a:path w="27514" h="2312" extrusionOk="0">
                  <a:moveTo>
                    <a:pt x="27157" y="1"/>
                  </a:moveTo>
                  <a:cubicBezTo>
                    <a:pt x="26971" y="1"/>
                    <a:pt x="26857" y="115"/>
                    <a:pt x="26800" y="300"/>
                  </a:cubicBezTo>
                  <a:lnTo>
                    <a:pt x="23890" y="300"/>
                  </a:lnTo>
                  <a:lnTo>
                    <a:pt x="22165" y="2083"/>
                  </a:lnTo>
                  <a:lnTo>
                    <a:pt x="19612" y="2083"/>
                  </a:lnTo>
                  <a:lnTo>
                    <a:pt x="17643" y="115"/>
                  </a:lnTo>
                  <a:lnTo>
                    <a:pt x="0" y="115"/>
                  </a:lnTo>
                  <a:lnTo>
                    <a:pt x="0" y="357"/>
                  </a:lnTo>
                  <a:lnTo>
                    <a:pt x="17586" y="357"/>
                  </a:lnTo>
                  <a:lnTo>
                    <a:pt x="19483" y="2311"/>
                  </a:lnTo>
                  <a:lnTo>
                    <a:pt x="22222" y="2311"/>
                  </a:lnTo>
                  <a:lnTo>
                    <a:pt x="24004" y="528"/>
                  </a:lnTo>
                  <a:lnTo>
                    <a:pt x="26800" y="528"/>
                  </a:lnTo>
                  <a:cubicBezTo>
                    <a:pt x="26857" y="657"/>
                    <a:pt x="26971" y="771"/>
                    <a:pt x="27157" y="771"/>
                  </a:cubicBezTo>
                  <a:cubicBezTo>
                    <a:pt x="27385" y="771"/>
                    <a:pt x="27513" y="600"/>
                    <a:pt x="27513" y="414"/>
                  </a:cubicBezTo>
                  <a:cubicBezTo>
                    <a:pt x="27513" y="172"/>
                    <a:pt x="27385" y="1"/>
                    <a:pt x="2715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18"/>
            <p:cNvSpPr/>
            <p:nvPr/>
          </p:nvSpPr>
          <p:spPr>
            <a:xfrm rot="-5400000">
              <a:off x="4316977" y="3695300"/>
              <a:ext cx="1119234" cy="101175"/>
            </a:xfrm>
            <a:custGeom>
              <a:avLst/>
              <a:gdLst/>
              <a:ahLst/>
              <a:cxnLst/>
              <a:rect l="l" t="t" r="r" b="b"/>
              <a:pathLst>
                <a:path w="25731" h="2326" extrusionOk="0">
                  <a:moveTo>
                    <a:pt x="25374" y="1"/>
                  </a:moveTo>
                  <a:cubicBezTo>
                    <a:pt x="25188" y="1"/>
                    <a:pt x="25074" y="129"/>
                    <a:pt x="25017" y="300"/>
                  </a:cubicBezTo>
                  <a:lnTo>
                    <a:pt x="23947" y="300"/>
                  </a:lnTo>
                  <a:lnTo>
                    <a:pt x="22165" y="2083"/>
                  </a:lnTo>
                  <a:lnTo>
                    <a:pt x="20382" y="2083"/>
                  </a:lnTo>
                  <a:lnTo>
                    <a:pt x="18955" y="657"/>
                  </a:lnTo>
                  <a:lnTo>
                    <a:pt x="0" y="657"/>
                  </a:lnTo>
                  <a:lnTo>
                    <a:pt x="0" y="899"/>
                  </a:lnTo>
                  <a:lnTo>
                    <a:pt x="18827" y="899"/>
                  </a:lnTo>
                  <a:lnTo>
                    <a:pt x="20253" y="2326"/>
                  </a:lnTo>
                  <a:lnTo>
                    <a:pt x="22222" y="2326"/>
                  </a:lnTo>
                  <a:lnTo>
                    <a:pt x="24062" y="543"/>
                  </a:lnTo>
                  <a:lnTo>
                    <a:pt x="25017" y="543"/>
                  </a:lnTo>
                  <a:cubicBezTo>
                    <a:pt x="25074" y="657"/>
                    <a:pt x="25188" y="785"/>
                    <a:pt x="25374" y="785"/>
                  </a:cubicBezTo>
                  <a:cubicBezTo>
                    <a:pt x="25545" y="785"/>
                    <a:pt x="25730" y="600"/>
                    <a:pt x="25730" y="429"/>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8059234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490"/>
        <p:cNvGrpSpPr/>
        <p:nvPr/>
      </p:nvGrpSpPr>
      <p:grpSpPr>
        <a:xfrm>
          <a:off x="0" y="0"/>
          <a:ext cx="0" cy="0"/>
          <a:chOff x="0" y="0"/>
          <a:chExt cx="0" cy="0"/>
        </a:xfrm>
      </p:grpSpPr>
      <p:sp>
        <p:nvSpPr>
          <p:cNvPr id="491" name="Google Shape;491;p19"/>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2" name="Google Shape;492;p19"/>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r>
              <a:rPr lang="en-US"/>
              <a:t>Click to edit Master title style</a:t>
            </a:r>
            <a:endParaRPr/>
          </a:p>
        </p:txBody>
      </p:sp>
      <p:grpSp>
        <p:nvGrpSpPr>
          <p:cNvPr id="493" name="Google Shape;493;p19"/>
          <p:cNvGrpSpPr/>
          <p:nvPr/>
        </p:nvGrpSpPr>
        <p:grpSpPr>
          <a:xfrm rot="-5400000">
            <a:off x="10798428" y="4616689"/>
            <a:ext cx="885217" cy="3399516"/>
            <a:chOff x="2474121" y="2891575"/>
            <a:chExt cx="369642" cy="1419541"/>
          </a:xfrm>
        </p:grpSpPr>
        <p:sp>
          <p:nvSpPr>
            <p:cNvPr id="494" name="Google Shape;494;p19"/>
            <p:cNvSpPr/>
            <p:nvPr/>
          </p:nvSpPr>
          <p:spPr>
            <a:xfrm rot="-5400000">
              <a:off x="1917918" y="3535251"/>
              <a:ext cx="1419541" cy="132189"/>
            </a:xfrm>
            <a:custGeom>
              <a:avLst/>
              <a:gdLst/>
              <a:ahLst/>
              <a:cxnLst/>
              <a:rect l="l" t="t" r="r" b="b"/>
              <a:pathLst>
                <a:path w="32635" h="3039" extrusionOk="0">
                  <a:moveTo>
                    <a:pt x="1" y="0"/>
                  </a:moveTo>
                  <a:lnTo>
                    <a:pt x="1" y="243"/>
                  </a:lnTo>
                  <a:lnTo>
                    <a:pt x="15818" y="243"/>
                  </a:lnTo>
                  <a:lnTo>
                    <a:pt x="15818" y="2796"/>
                  </a:lnTo>
                  <a:lnTo>
                    <a:pt x="31864" y="2796"/>
                  </a:lnTo>
                  <a:cubicBezTo>
                    <a:pt x="31921" y="2981"/>
                    <a:pt x="32092" y="3038"/>
                    <a:pt x="32221" y="3038"/>
                  </a:cubicBezTo>
                  <a:cubicBezTo>
                    <a:pt x="32449" y="3038"/>
                    <a:pt x="32634" y="2924"/>
                    <a:pt x="32634" y="2682"/>
                  </a:cubicBezTo>
                  <a:cubicBezTo>
                    <a:pt x="32634" y="2496"/>
                    <a:pt x="32449" y="2325"/>
                    <a:pt x="32221" y="2325"/>
                  </a:cubicBezTo>
                  <a:cubicBezTo>
                    <a:pt x="32092" y="2325"/>
                    <a:pt x="31921" y="2439"/>
                    <a:pt x="31864" y="2568"/>
                  </a:cubicBezTo>
                  <a:lnTo>
                    <a:pt x="16046" y="2568"/>
                  </a:lnTo>
                  <a:lnTo>
                    <a:pt x="16046"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5" name="Google Shape;495;p19"/>
            <p:cNvSpPr/>
            <p:nvPr/>
          </p:nvSpPr>
          <p:spPr>
            <a:xfrm rot="-5400000">
              <a:off x="2498458" y="3965811"/>
              <a:ext cx="504441" cy="186169"/>
            </a:xfrm>
            <a:custGeom>
              <a:avLst/>
              <a:gdLst/>
              <a:ahLst/>
              <a:cxnLst/>
              <a:rect l="l" t="t" r="r" b="b"/>
              <a:pathLst>
                <a:path w="11597" h="4280" extrusionOk="0">
                  <a:moveTo>
                    <a:pt x="1" y="1"/>
                  </a:moveTo>
                  <a:lnTo>
                    <a:pt x="1" y="243"/>
                  </a:lnTo>
                  <a:lnTo>
                    <a:pt x="11112" y="243"/>
                  </a:lnTo>
                  <a:lnTo>
                    <a:pt x="11112" y="3566"/>
                  </a:lnTo>
                  <a:cubicBezTo>
                    <a:pt x="10940" y="3623"/>
                    <a:pt x="10883" y="3752"/>
                    <a:pt x="10883" y="3923"/>
                  </a:cubicBezTo>
                  <a:cubicBezTo>
                    <a:pt x="10883" y="4108"/>
                    <a:pt x="10997" y="4279"/>
                    <a:pt x="11240" y="4279"/>
                  </a:cubicBezTo>
                  <a:cubicBezTo>
                    <a:pt x="11468" y="4279"/>
                    <a:pt x="11596" y="4108"/>
                    <a:pt x="11596" y="3923"/>
                  </a:cubicBezTo>
                  <a:cubicBezTo>
                    <a:pt x="11596" y="3752"/>
                    <a:pt x="11539" y="3623"/>
                    <a:pt x="11354" y="3566"/>
                  </a:cubicBezTo>
                  <a:lnTo>
                    <a:pt x="11354"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6" name="Google Shape;496;p19"/>
            <p:cNvSpPr/>
            <p:nvPr/>
          </p:nvSpPr>
          <p:spPr>
            <a:xfrm rot="-5400000">
              <a:off x="2542499" y="4009852"/>
              <a:ext cx="452331" cy="150197"/>
            </a:xfrm>
            <a:custGeom>
              <a:avLst/>
              <a:gdLst/>
              <a:ahLst/>
              <a:cxnLst/>
              <a:rect l="l" t="t" r="r" b="b"/>
              <a:pathLst>
                <a:path w="10399" h="3453" extrusionOk="0">
                  <a:moveTo>
                    <a:pt x="1" y="1"/>
                  </a:moveTo>
                  <a:lnTo>
                    <a:pt x="1" y="243"/>
                  </a:lnTo>
                  <a:lnTo>
                    <a:pt x="9928" y="243"/>
                  </a:lnTo>
                  <a:lnTo>
                    <a:pt x="9928" y="2739"/>
                  </a:lnTo>
                  <a:cubicBezTo>
                    <a:pt x="9757" y="2796"/>
                    <a:pt x="9628" y="2925"/>
                    <a:pt x="9628" y="3096"/>
                  </a:cubicBezTo>
                  <a:cubicBezTo>
                    <a:pt x="9628" y="3281"/>
                    <a:pt x="9814" y="3452"/>
                    <a:pt x="10042" y="3452"/>
                  </a:cubicBezTo>
                  <a:cubicBezTo>
                    <a:pt x="10227" y="3452"/>
                    <a:pt x="10398" y="3281"/>
                    <a:pt x="10398" y="3096"/>
                  </a:cubicBezTo>
                  <a:cubicBezTo>
                    <a:pt x="10398" y="2925"/>
                    <a:pt x="10284" y="2796"/>
                    <a:pt x="10170" y="2739"/>
                  </a:cubicBezTo>
                  <a:lnTo>
                    <a:pt x="1017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7" name="Google Shape;497;p19"/>
            <p:cNvSpPr/>
            <p:nvPr/>
          </p:nvSpPr>
          <p:spPr>
            <a:xfrm rot="-5400000">
              <a:off x="2065591" y="3641342"/>
              <a:ext cx="1212319" cy="127230"/>
            </a:xfrm>
            <a:custGeom>
              <a:avLst/>
              <a:gdLst/>
              <a:ahLst/>
              <a:cxnLst/>
              <a:rect l="l" t="t" r="r" b="b"/>
              <a:pathLst>
                <a:path w="27871" h="2925" extrusionOk="0">
                  <a:moveTo>
                    <a:pt x="1" y="0"/>
                  </a:moveTo>
                  <a:lnTo>
                    <a:pt x="1" y="243"/>
                  </a:lnTo>
                  <a:lnTo>
                    <a:pt x="14563" y="243"/>
                  </a:lnTo>
                  <a:lnTo>
                    <a:pt x="14563" y="2682"/>
                  </a:lnTo>
                  <a:lnTo>
                    <a:pt x="27157" y="2682"/>
                  </a:lnTo>
                  <a:cubicBezTo>
                    <a:pt x="27229" y="2853"/>
                    <a:pt x="27343" y="2924"/>
                    <a:pt x="27514" y="2924"/>
                  </a:cubicBezTo>
                  <a:cubicBezTo>
                    <a:pt x="27756" y="2924"/>
                    <a:pt x="27870" y="2796"/>
                    <a:pt x="27870" y="2567"/>
                  </a:cubicBezTo>
                  <a:cubicBezTo>
                    <a:pt x="27870" y="2382"/>
                    <a:pt x="27756" y="2211"/>
                    <a:pt x="27514" y="2211"/>
                  </a:cubicBezTo>
                  <a:cubicBezTo>
                    <a:pt x="27343" y="2211"/>
                    <a:pt x="27229" y="2325"/>
                    <a:pt x="27157" y="2439"/>
                  </a:cubicBezTo>
                  <a:lnTo>
                    <a:pt x="14806" y="2439"/>
                  </a:lnTo>
                  <a:lnTo>
                    <a:pt x="14806"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8" name="Google Shape;498;p19"/>
            <p:cNvSpPr/>
            <p:nvPr/>
          </p:nvSpPr>
          <p:spPr>
            <a:xfrm rot="-5400000">
              <a:off x="1972508" y="3742473"/>
              <a:ext cx="1103749" cy="33537"/>
            </a:xfrm>
            <a:custGeom>
              <a:avLst/>
              <a:gdLst/>
              <a:ahLst/>
              <a:cxnLst/>
              <a:rect l="l" t="t" r="r" b="b"/>
              <a:pathLst>
                <a:path w="25375" h="771" extrusionOk="0">
                  <a:moveTo>
                    <a:pt x="25018" y="1"/>
                  </a:moveTo>
                  <a:cubicBezTo>
                    <a:pt x="24847" y="1"/>
                    <a:pt x="24733" y="115"/>
                    <a:pt x="24661" y="300"/>
                  </a:cubicBezTo>
                  <a:lnTo>
                    <a:pt x="1" y="300"/>
                  </a:lnTo>
                  <a:lnTo>
                    <a:pt x="1" y="528"/>
                  </a:lnTo>
                  <a:lnTo>
                    <a:pt x="24661" y="528"/>
                  </a:lnTo>
                  <a:cubicBezTo>
                    <a:pt x="24733" y="657"/>
                    <a:pt x="24847" y="771"/>
                    <a:pt x="25018" y="771"/>
                  </a:cubicBezTo>
                  <a:cubicBezTo>
                    <a:pt x="25260" y="771"/>
                    <a:pt x="25374" y="600"/>
                    <a:pt x="25374" y="414"/>
                  </a:cubicBezTo>
                  <a:cubicBezTo>
                    <a:pt x="25374" y="172"/>
                    <a:pt x="25260" y="1"/>
                    <a:pt x="25018"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9" name="Google Shape;499;p19"/>
            <p:cNvSpPr/>
            <p:nvPr/>
          </p:nvSpPr>
          <p:spPr>
            <a:xfrm rot="-5400000">
              <a:off x="2020290" y="3823748"/>
              <a:ext cx="941199" cy="33537"/>
            </a:xfrm>
            <a:custGeom>
              <a:avLst/>
              <a:gdLst/>
              <a:ahLst/>
              <a:cxnLst/>
              <a:rect l="l" t="t" r="r" b="b"/>
              <a:pathLst>
                <a:path w="21638" h="771" extrusionOk="0">
                  <a:moveTo>
                    <a:pt x="21281" y="0"/>
                  </a:moveTo>
                  <a:cubicBezTo>
                    <a:pt x="21095" y="0"/>
                    <a:pt x="20924" y="114"/>
                    <a:pt x="20924" y="229"/>
                  </a:cubicBezTo>
                  <a:lnTo>
                    <a:pt x="1" y="229"/>
                  </a:lnTo>
                  <a:lnTo>
                    <a:pt x="1" y="471"/>
                  </a:lnTo>
                  <a:lnTo>
                    <a:pt x="20924" y="471"/>
                  </a:lnTo>
                  <a:cubicBezTo>
                    <a:pt x="20924" y="656"/>
                    <a:pt x="21095" y="771"/>
                    <a:pt x="21281" y="771"/>
                  </a:cubicBezTo>
                  <a:cubicBezTo>
                    <a:pt x="21452" y="771"/>
                    <a:pt x="21637" y="585"/>
                    <a:pt x="21637" y="357"/>
                  </a:cubicBezTo>
                  <a:cubicBezTo>
                    <a:pt x="21637" y="172"/>
                    <a:pt x="21452" y="0"/>
                    <a:pt x="21281"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00" name="Google Shape;500;p19"/>
          <p:cNvGrpSpPr/>
          <p:nvPr/>
        </p:nvGrpSpPr>
        <p:grpSpPr>
          <a:xfrm rot="5400000">
            <a:off x="501885" y="-1101691"/>
            <a:ext cx="662713" cy="3348995"/>
            <a:chOff x="1015564" y="2912672"/>
            <a:chExt cx="276730" cy="1398445"/>
          </a:xfrm>
        </p:grpSpPr>
        <p:sp>
          <p:nvSpPr>
            <p:cNvPr id="501" name="Google Shape;501;p19"/>
            <p:cNvSpPr/>
            <p:nvPr/>
          </p:nvSpPr>
          <p:spPr>
            <a:xfrm rot="-5400000">
              <a:off x="996011" y="4014833"/>
              <a:ext cx="455419" cy="137148"/>
            </a:xfrm>
            <a:custGeom>
              <a:avLst/>
              <a:gdLst/>
              <a:ahLst/>
              <a:cxnLst/>
              <a:rect l="l" t="t" r="r" b="b"/>
              <a:pathLst>
                <a:path w="10470" h="3153" extrusionOk="0">
                  <a:moveTo>
                    <a:pt x="1" y="1"/>
                  </a:moveTo>
                  <a:lnTo>
                    <a:pt x="1" y="243"/>
                  </a:lnTo>
                  <a:lnTo>
                    <a:pt x="9928" y="243"/>
                  </a:lnTo>
                  <a:lnTo>
                    <a:pt x="9928" y="2382"/>
                  </a:lnTo>
                  <a:cubicBezTo>
                    <a:pt x="9814" y="2439"/>
                    <a:pt x="9685" y="2611"/>
                    <a:pt x="9685" y="2739"/>
                  </a:cubicBezTo>
                  <a:cubicBezTo>
                    <a:pt x="9685" y="2967"/>
                    <a:pt x="9871" y="3153"/>
                    <a:pt x="10042" y="3153"/>
                  </a:cubicBezTo>
                  <a:cubicBezTo>
                    <a:pt x="10284" y="3153"/>
                    <a:pt x="10470" y="2967"/>
                    <a:pt x="10470" y="2739"/>
                  </a:cubicBezTo>
                  <a:cubicBezTo>
                    <a:pt x="10470" y="2611"/>
                    <a:pt x="10341" y="2439"/>
                    <a:pt x="10170" y="2382"/>
                  </a:cubicBezTo>
                  <a:lnTo>
                    <a:pt x="1017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2" name="Google Shape;502;p19"/>
            <p:cNvSpPr/>
            <p:nvPr/>
          </p:nvSpPr>
          <p:spPr>
            <a:xfrm rot="-5400000">
              <a:off x="961278" y="3980100"/>
              <a:ext cx="491391" cy="170641"/>
            </a:xfrm>
            <a:custGeom>
              <a:avLst/>
              <a:gdLst/>
              <a:ahLst/>
              <a:cxnLst/>
              <a:rect l="l" t="t" r="r" b="b"/>
              <a:pathLst>
                <a:path w="11297" h="3923" extrusionOk="0">
                  <a:moveTo>
                    <a:pt x="1" y="0"/>
                  </a:moveTo>
                  <a:lnTo>
                    <a:pt x="1" y="229"/>
                  </a:lnTo>
                  <a:lnTo>
                    <a:pt x="10826" y="229"/>
                  </a:lnTo>
                  <a:lnTo>
                    <a:pt x="10826" y="3152"/>
                  </a:lnTo>
                  <a:cubicBezTo>
                    <a:pt x="10641" y="3209"/>
                    <a:pt x="10584" y="3381"/>
                    <a:pt x="10584" y="3509"/>
                  </a:cubicBezTo>
                  <a:cubicBezTo>
                    <a:pt x="10584" y="3737"/>
                    <a:pt x="10698" y="3923"/>
                    <a:pt x="10940" y="3923"/>
                  </a:cubicBezTo>
                  <a:cubicBezTo>
                    <a:pt x="11112" y="3923"/>
                    <a:pt x="11297" y="3737"/>
                    <a:pt x="11297" y="3509"/>
                  </a:cubicBezTo>
                  <a:cubicBezTo>
                    <a:pt x="11297" y="3381"/>
                    <a:pt x="11183" y="3209"/>
                    <a:pt x="11054" y="3152"/>
                  </a:cubicBezTo>
                  <a:lnTo>
                    <a:pt x="11054"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3" name="Google Shape;503;p19"/>
            <p:cNvSpPr/>
            <p:nvPr/>
          </p:nvSpPr>
          <p:spPr>
            <a:xfrm rot="-5400000">
              <a:off x="536004" y="3681359"/>
              <a:ext cx="1109317" cy="150197"/>
            </a:xfrm>
            <a:custGeom>
              <a:avLst/>
              <a:gdLst/>
              <a:ahLst/>
              <a:cxnLst/>
              <a:rect l="l" t="t" r="r" b="b"/>
              <a:pathLst>
                <a:path w="25503" h="3453" extrusionOk="0">
                  <a:moveTo>
                    <a:pt x="25146" y="0"/>
                  </a:moveTo>
                  <a:cubicBezTo>
                    <a:pt x="24961" y="0"/>
                    <a:pt x="24847" y="57"/>
                    <a:pt x="24790" y="172"/>
                  </a:cubicBezTo>
                  <a:lnTo>
                    <a:pt x="16175" y="172"/>
                  </a:lnTo>
                  <a:lnTo>
                    <a:pt x="13493" y="2853"/>
                  </a:lnTo>
                  <a:lnTo>
                    <a:pt x="13493" y="243"/>
                  </a:lnTo>
                  <a:lnTo>
                    <a:pt x="1" y="243"/>
                  </a:lnTo>
                  <a:lnTo>
                    <a:pt x="1" y="471"/>
                  </a:lnTo>
                  <a:lnTo>
                    <a:pt x="13251" y="471"/>
                  </a:lnTo>
                  <a:lnTo>
                    <a:pt x="13251" y="3452"/>
                  </a:lnTo>
                  <a:lnTo>
                    <a:pt x="16289" y="414"/>
                  </a:lnTo>
                  <a:lnTo>
                    <a:pt x="24790" y="414"/>
                  </a:lnTo>
                  <a:cubicBezTo>
                    <a:pt x="24847" y="599"/>
                    <a:pt x="24961" y="714"/>
                    <a:pt x="25146" y="714"/>
                  </a:cubicBezTo>
                  <a:cubicBezTo>
                    <a:pt x="25374" y="714"/>
                    <a:pt x="25503" y="528"/>
                    <a:pt x="25503" y="357"/>
                  </a:cubicBezTo>
                  <a:cubicBezTo>
                    <a:pt x="25503" y="114"/>
                    <a:pt x="25374" y="0"/>
                    <a:pt x="2514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4" name="Google Shape;504;p19"/>
            <p:cNvSpPr/>
            <p:nvPr/>
          </p:nvSpPr>
          <p:spPr>
            <a:xfrm rot="-5400000">
              <a:off x="486982" y="3518809"/>
              <a:ext cx="1398445" cy="186169"/>
            </a:xfrm>
            <a:custGeom>
              <a:avLst/>
              <a:gdLst/>
              <a:ahLst/>
              <a:cxnLst/>
              <a:rect l="l" t="t" r="r" b="b"/>
              <a:pathLst>
                <a:path w="32150" h="4280" extrusionOk="0">
                  <a:moveTo>
                    <a:pt x="1" y="0"/>
                  </a:moveTo>
                  <a:lnTo>
                    <a:pt x="1" y="243"/>
                  </a:lnTo>
                  <a:lnTo>
                    <a:pt x="11539" y="243"/>
                  </a:lnTo>
                  <a:lnTo>
                    <a:pt x="11539" y="4279"/>
                  </a:lnTo>
                  <a:lnTo>
                    <a:pt x="13137" y="4279"/>
                  </a:lnTo>
                  <a:lnTo>
                    <a:pt x="16460" y="956"/>
                  </a:lnTo>
                  <a:lnTo>
                    <a:pt x="31436" y="956"/>
                  </a:lnTo>
                  <a:cubicBezTo>
                    <a:pt x="31507" y="1070"/>
                    <a:pt x="31621" y="1127"/>
                    <a:pt x="31793" y="1127"/>
                  </a:cubicBezTo>
                  <a:cubicBezTo>
                    <a:pt x="31978" y="1127"/>
                    <a:pt x="32149" y="1013"/>
                    <a:pt x="32149" y="770"/>
                  </a:cubicBezTo>
                  <a:cubicBezTo>
                    <a:pt x="32149" y="599"/>
                    <a:pt x="31978" y="414"/>
                    <a:pt x="31793" y="414"/>
                  </a:cubicBezTo>
                  <a:cubicBezTo>
                    <a:pt x="31621" y="414"/>
                    <a:pt x="31436" y="528"/>
                    <a:pt x="31436" y="713"/>
                  </a:cubicBezTo>
                  <a:lnTo>
                    <a:pt x="16403" y="713"/>
                  </a:lnTo>
                  <a:lnTo>
                    <a:pt x="13023" y="4037"/>
                  </a:lnTo>
                  <a:lnTo>
                    <a:pt x="11768" y="4037"/>
                  </a:lnTo>
                  <a:lnTo>
                    <a:pt x="1176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5" name="Google Shape;505;p19"/>
            <p:cNvSpPr/>
            <p:nvPr/>
          </p:nvSpPr>
          <p:spPr>
            <a:xfrm rot="-5400000">
              <a:off x="493507" y="3571876"/>
              <a:ext cx="1302881" cy="175599"/>
            </a:xfrm>
            <a:custGeom>
              <a:avLst/>
              <a:gdLst/>
              <a:ahLst/>
              <a:cxnLst/>
              <a:rect l="l" t="t" r="r" b="b"/>
              <a:pathLst>
                <a:path w="29953" h="4037" extrusionOk="0">
                  <a:moveTo>
                    <a:pt x="1" y="0"/>
                  </a:moveTo>
                  <a:lnTo>
                    <a:pt x="1" y="228"/>
                  </a:lnTo>
                  <a:lnTo>
                    <a:pt x="12310" y="228"/>
                  </a:lnTo>
                  <a:lnTo>
                    <a:pt x="12310" y="4036"/>
                  </a:lnTo>
                  <a:lnTo>
                    <a:pt x="13137" y="4036"/>
                  </a:lnTo>
                  <a:lnTo>
                    <a:pt x="16403" y="770"/>
                  </a:lnTo>
                  <a:lnTo>
                    <a:pt x="29183" y="770"/>
                  </a:lnTo>
                  <a:cubicBezTo>
                    <a:pt x="29240" y="941"/>
                    <a:pt x="29425" y="1070"/>
                    <a:pt x="29539" y="1070"/>
                  </a:cubicBezTo>
                  <a:cubicBezTo>
                    <a:pt x="29782" y="1070"/>
                    <a:pt x="29953" y="884"/>
                    <a:pt x="29953" y="642"/>
                  </a:cubicBezTo>
                  <a:cubicBezTo>
                    <a:pt x="29953" y="471"/>
                    <a:pt x="29782" y="285"/>
                    <a:pt x="29539" y="285"/>
                  </a:cubicBezTo>
                  <a:cubicBezTo>
                    <a:pt x="29425" y="285"/>
                    <a:pt x="29240" y="414"/>
                    <a:pt x="29183" y="528"/>
                  </a:cubicBezTo>
                  <a:lnTo>
                    <a:pt x="16289" y="528"/>
                  </a:lnTo>
                  <a:lnTo>
                    <a:pt x="13023" y="3794"/>
                  </a:lnTo>
                  <a:lnTo>
                    <a:pt x="12538" y="3794"/>
                  </a:lnTo>
                  <a:lnTo>
                    <a:pt x="1253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2409856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4">
  <p:cSld name="Title only 4">
    <p:spTree>
      <p:nvGrpSpPr>
        <p:cNvPr id="1" name="Shape 506"/>
        <p:cNvGrpSpPr/>
        <p:nvPr/>
      </p:nvGrpSpPr>
      <p:grpSpPr>
        <a:xfrm>
          <a:off x="0" y="0"/>
          <a:ext cx="0" cy="0"/>
          <a:chOff x="0" y="0"/>
          <a:chExt cx="0" cy="0"/>
        </a:xfrm>
      </p:grpSpPr>
      <p:sp>
        <p:nvSpPr>
          <p:cNvPr id="507" name="Google Shape;507;p20"/>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8" name="Google Shape;508;p20"/>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r>
              <a:rPr lang="en-US"/>
              <a:t>Click to edit Master title style</a:t>
            </a:r>
            <a:endParaRPr/>
          </a:p>
        </p:txBody>
      </p:sp>
      <p:grpSp>
        <p:nvGrpSpPr>
          <p:cNvPr id="509" name="Google Shape;509;p20"/>
          <p:cNvGrpSpPr/>
          <p:nvPr/>
        </p:nvGrpSpPr>
        <p:grpSpPr>
          <a:xfrm rot="5400000">
            <a:off x="73631" y="5057409"/>
            <a:ext cx="829072" cy="2600951"/>
            <a:chOff x="5492946" y="3186271"/>
            <a:chExt cx="356764" cy="1119234"/>
          </a:xfrm>
        </p:grpSpPr>
        <p:sp>
          <p:nvSpPr>
            <p:cNvPr id="510" name="Google Shape;510;p20"/>
            <p:cNvSpPr/>
            <p:nvPr/>
          </p:nvSpPr>
          <p:spPr>
            <a:xfrm rot="-5400000">
              <a:off x="5334134" y="3789929"/>
              <a:ext cx="935588" cy="95564"/>
            </a:xfrm>
            <a:custGeom>
              <a:avLst/>
              <a:gdLst/>
              <a:ahLst/>
              <a:cxnLst/>
              <a:rect l="l" t="t" r="r" b="b"/>
              <a:pathLst>
                <a:path w="21509" h="2197" extrusionOk="0">
                  <a:moveTo>
                    <a:pt x="21095" y="0"/>
                  </a:moveTo>
                  <a:cubicBezTo>
                    <a:pt x="20966" y="0"/>
                    <a:pt x="20795" y="128"/>
                    <a:pt x="20738" y="243"/>
                  </a:cubicBezTo>
                  <a:lnTo>
                    <a:pt x="16987" y="243"/>
                  </a:lnTo>
                  <a:lnTo>
                    <a:pt x="15261" y="1968"/>
                  </a:lnTo>
                  <a:lnTo>
                    <a:pt x="0" y="1968"/>
                  </a:lnTo>
                  <a:lnTo>
                    <a:pt x="0" y="2197"/>
                  </a:lnTo>
                  <a:lnTo>
                    <a:pt x="15390" y="2197"/>
                  </a:lnTo>
                  <a:lnTo>
                    <a:pt x="17116" y="485"/>
                  </a:lnTo>
                  <a:lnTo>
                    <a:pt x="20738" y="485"/>
                  </a:lnTo>
                  <a:cubicBezTo>
                    <a:pt x="20795" y="656"/>
                    <a:pt x="20966" y="713"/>
                    <a:pt x="21095" y="713"/>
                  </a:cubicBezTo>
                  <a:cubicBezTo>
                    <a:pt x="21323" y="713"/>
                    <a:pt x="21508" y="599"/>
                    <a:pt x="21508" y="357"/>
                  </a:cubicBezTo>
                  <a:cubicBezTo>
                    <a:pt x="21508" y="186"/>
                    <a:pt x="21323" y="0"/>
                    <a:pt x="21095"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1" name="Google Shape;511;p20"/>
            <p:cNvSpPr/>
            <p:nvPr/>
          </p:nvSpPr>
          <p:spPr>
            <a:xfrm rot="-5400000">
              <a:off x="5331634" y="3818442"/>
              <a:ext cx="868602" cy="105525"/>
            </a:xfrm>
            <a:custGeom>
              <a:avLst/>
              <a:gdLst/>
              <a:ahLst/>
              <a:cxnLst/>
              <a:rect l="l" t="t" r="r" b="b"/>
              <a:pathLst>
                <a:path w="19969" h="2426" extrusionOk="0">
                  <a:moveTo>
                    <a:pt x="19540" y="1"/>
                  </a:moveTo>
                  <a:cubicBezTo>
                    <a:pt x="19426" y="1"/>
                    <a:pt x="19255" y="115"/>
                    <a:pt x="19184" y="286"/>
                  </a:cubicBezTo>
                  <a:lnTo>
                    <a:pt x="16516" y="286"/>
                  </a:lnTo>
                  <a:lnTo>
                    <a:pt x="14620" y="2197"/>
                  </a:lnTo>
                  <a:lnTo>
                    <a:pt x="0" y="2197"/>
                  </a:lnTo>
                  <a:lnTo>
                    <a:pt x="0" y="2425"/>
                  </a:lnTo>
                  <a:lnTo>
                    <a:pt x="14734" y="2425"/>
                  </a:lnTo>
                  <a:lnTo>
                    <a:pt x="16631" y="529"/>
                  </a:lnTo>
                  <a:lnTo>
                    <a:pt x="19184" y="529"/>
                  </a:lnTo>
                  <a:cubicBezTo>
                    <a:pt x="19255" y="643"/>
                    <a:pt x="19426" y="771"/>
                    <a:pt x="19540" y="771"/>
                  </a:cubicBezTo>
                  <a:cubicBezTo>
                    <a:pt x="19783" y="771"/>
                    <a:pt x="19968" y="586"/>
                    <a:pt x="19968" y="414"/>
                  </a:cubicBezTo>
                  <a:cubicBezTo>
                    <a:pt x="19968" y="172"/>
                    <a:pt x="19783" y="1"/>
                    <a:pt x="195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2" name="Google Shape;512;p20"/>
            <p:cNvSpPr/>
            <p:nvPr/>
          </p:nvSpPr>
          <p:spPr>
            <a:xfrm rot="-5400000">
              <a:off x="5163516" y="3683817"/>
              <a:ext cx="1119234" cy="124142"/>
            </a:xfrm>
            <a:custGeom>
              <a:avLst/>
              <a:gdLst/>
              <a:ahLst/>
              <a:cxnLst/>
              <a:rect l="l" t="t" r="r" b="b"/>
              <a:pathLst>
                <a:path w="25731" h="2854" extrusionOk="0">
                  <a:moveTo>
                    <a:pt x="25374" y="1"/>
                  </a:moveTo>
                  <a:cubicBezTo>
                    <a:pt x="25188" y="1"/>
                    <a:pt x="25074" y="129"/>
                    <a:pt x="25017" y="243"/>
                  </a:cubicBezTo>
                  <a:lnTo>
                    <a:pt x="13778" y="243"/>
                  </a:lnTo>
                  <a:lnTo>
                    <a:pt x="13778" y="2625"/>
                  </a:lnTo>
                  <a:lnTo>
                    <a:pt x="0" y="2625"/>
                  </a:lnTo>
                  <a:lnTo>
                    <a:pt x="0" y="2853"/>
                  </a:lnTo>
                  <a:lnTo>
                    <a:pt x="14020" y="2853"/>
                  </a:lnTo>
                  <a:lnTo>
                    <a:pt x="14020" y="486"/>
                  </a:lnTo>
                  <a:lnTo>
                    <a:pt x="25017" y="486"/>
                  </a:lnTo>
                  <a:cubicBezTo>
                    <a:pt x="25074" y="657"/>
                    <a:pt x="25188" y="771"/>
                    <a:pt x="25374" y="771"/>
                  </a:cubicBezTo>
                  <a:cubicBezTo>
                    <a:pt x="25545" y="771"/>
                    <a:pt x="25730" y="600"/>
                    <a:pt x="25730" y="357"/>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3" name="Google Shape;513;p20"/>
            <p:cNvSpPr/>
            <p:nvPr/>
          </p:nvSpPr>
          <p:spPr>
            <a:xfrm rot="-5400000">
              <a:off x="5189572" y="3740886"/>
              <a:ext cx="982130" cy="147109"/>
            </a:xfrm>
            <a:custGeom>
              <a:avLst/>
              <a:gdLst/>
              <a:ahLst/>
              <a:cxnLst/>
              <a:rect l="l" t="t" r="r" b="b"/>
              <a:pathLst>
                <a:path w="22579" h="3382" extrusionOk="0">
                  <a:moveTo>
                    <a:pt x="22165" y="1"/>
                  </a:moveTo>
                  <a:cubicBezTo>
                    <a:pt x="22036" y="1"/>
                    <a:pt x="21865" y="58"/>
                    <a:pt x="21808" y="229"/>
                  </a:cubicBezTo>
                  <a:lnTo>
                    <a:pt x="12837" y="229"/>
                  </a:lnTo>
                  <a:lnTo>
                    <a:pt x="12837" y="3153"/>
                  </a:lnTo>
                  <a:lnTo>
                    <a:pt x="0" y="3153"/>
                  </a:lnTo>
                  <a:lnTo>
                    <a:pt x="0" y="3381"/>
                  </a:lnTo>
                  <a:lnTo>
                    <a:pt x="13065" y="3381"/>
                  </a:lnTo>
                  <a:lnTo>
                    <a:pt x="13065" y="471"/>
                  </a:lnTo>
                  <a:lnTo>
                    <a:pt x="21808" y="471"/>
                  </a:lnTo>
                  <a:cubicBezTo>
                    <a:pt x="21865" y="657"/>
                    <a:pt x="22036" y="714"/>
                    <a:pt x="22165" y="714"/>
                  </a:cubicBezTo>
                  <a:cubicBezTo>
                    <a:pt x="22393" y="714"/>
                    <a:pt x="22578" y="586"/>
                    <a:pt x="22578" y="357"/>
                  </a:cubicBezTo>
                  <a:cubicBezTo>
                    <a:pt x="22578" y="115"/>
                    <a:pt x="22393" y="1"/>
                    <a:pt x="22165"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4" name="Google Shape;514;p20"/>
            <p:cNvSpPr/>
            <p:nvPr/>
          </p:nvSpPr>
          <p:spPr>
            <a:xfrm rot="-5400000">
              <a:off x="5194836" y="3787124"/>
              <a:ext cx="868602" cy="168161"/>
            </a:xfrm>
            <a:custGeom>
              <a:avLst/>
              <a:gdLst/>
              <a:ahLst/>
              <a:cxnLst/>
              <a:rect l="l" t="t" r="r" b="b"/>
              <a:pathLst>
                <a:path w="19969" h="3866" extrusionOk="0">
                  <a:moveTo>
                    <a:pt x="19540" y="1"/>
                  </a:moveTo>
                  <a:cubicBezTo>
                    <a:pt x="19426" y="1"/>
                    <a:pt x="19255" y="115"/>
                    <a:pt x="19184" y="300"/>
                  </a:cubicBezTo>
                  <a:lnTo>
                    <a:pt x="11995" y="300"/>
                  </a:lnTo>
                  <a:lnTo>
                    <a:pt x="11995" y="3623"/>
                  </a:lnTo>
                  <a:lnTo>
                    <a:pt x="0" y="3623"/>
                  </a:lnTo>
                  <a:lnTo>
                    <a:pt x="0" y="3866"/>
                  </a:lnTo>
                  <a:lnTo>
                    <a:pt x="12238" y="3866"/>
                  </a:lnTo>
                  <a:lnTo>
                    <a:pt x="12238" y="528"/>
                  </a:lnTo>
                  <a:lnTo>
                    <a:pt x="19184" y="528"/>
                  </a:lnTo>
                  <a:cubicBezTo>
                    <a:pt x="19255" y="657"/>
                    <a:pt x="19426" y="771"/>
                    <a:pt x="19540" y="771"/>
                  </a:cubicBezTo>
                  <a:cubicBezTo>
                    <a:pt x="19783" y="771"/>
                    <a:pt x="19968" y="585"/>
                    <a:pt x="19968" y="414"/>
                  </a:cubicBezTo>
                  <a:cubicBezTo>
                    <a:pt x="19968" y="172"/>
                    <a:pt x="19783" y="1"/>
                    <a:pt x="195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5" name="Google Shape;515;p20"/>
            <p:cNvSpPr/>
            <p:nvPr/>
          </p:nvSpPr>
          <p:spPr>
            <a:xfrm rot="-5400000">
              <a:off x="5215324" y="3849151"/>
              <a:ext cx="733977" cy="178731"/>
            </a:xfrm>
            <a:custGeom>
              <a:avLst/>
              <a:gdLst/>
              <a:ahLst/>
              <a:cxnLst/>
              <a:rect l="l" t="t" r="r" b="b"/>
              <a:pathLst>
                <a:path w="16874" h="4109" extrusionOk="0">
                  <a:moveTo>
                    <a:pt x="16516" y="0"/>
                  </a:moveTo>
                  <a:cubicBezTo>
                    <a:pt x="16331" y="0"/>
                    <a:pt x="16217" y="129"/>
                    <a:pt x="16160" y="300"/>
                  </a:cubicBezTo>
                  <a:lnTo>
                    <a:pt x="11111" y="300"/>
                  </a:lnTo>
                  <a:lnTo>
                    <a:pt x="11111" y="3866"/>
                  </a:lnTo>
                  <a:lnTo>
                    <a:pt x="0" y="3866"/>
                  </a:lnTo>
                  <a:lnTo>
                    <a:pt x="0" y="4108"/>
                  </a:lnTo>
                  <a:lnTo>
                    <a:pt x="11339" y="4108"/>
                  </a:lnTo>
                  <a:lnTo>
                    <a:pt x="11339" y="542"/>
                  </a:lnTo>
                  <a:lnTo>
                    <a:pt x="16160" y="542"/>
                  </a:lnTo>
                  <a:cubicBezTo>
                    <a:pt x="16217" y="657"/>
                    <a:pt x="16331" y="785"/>
                    <a:pt x="16516" y="785"/>
                  </a:cubicBezTo>
                  <a:cubicBezTo>
                    <a:pt x="16759" y="785"/>
                    <a:pt x="16873" y="599"/>
                    <a:pt x="16873" y="428"/>
                  </a:cubicBezTo>
                  <a:cubicBezTo>
                    <a:pt x="16873" y="186"/>
                    <a:pt x="16759" y="0"/>
                    <a:pt x="1651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16" name="Google Shape;516;p20"/>
          <p:cNvGrpSpPr/>
          <p:nvPr/>
        </p:nvGrpSpPr>
        <p:grpSpPr>
          <a:xfrm rot="-5400000">
            <a:off x="11050731" y="-1798731"/>
            <a:ext cx="863728" cy="3819187"/>
            <a:chOff x="4128096" y="2702970"/>
            <a:chExt cx="364812" cy="1613105"/>
          </a:xfrm>
        </p:grpSpPr>
        <p:sp>
          <p:nvSpPr>
            <p:cNvPr id="517" name="Google Shape;517;p20"/>
            <p:cNvSpPr/>
            <p:nvPr/>
          </p:nvSpPr>
          <p:spPr>
            <a:xfrm rot="-5400000">
              <a:off x="3583049" y="3406216"/>
              <a:ext cx="1613105" cy="206613"/>
            </a:xfrm>
            <a:custGeom>
              <a:avLst/>
              <a:gdLst/>
              <a:ahLst/>
              <a:cxnLst/>
              <a:rect l="l" t="t" r="r" b="b"/>
              <a:pathLst>
                <a:path w="37085" h="4750" extrusionOk="0">
                  <a:moveTo>
                    <a:pt x="36670" y="0"/>
                  </a:moveTo>
                  <a:cubicBezTo>
                    <a:pt x="36542" y="0"/>
                    <a:pt x="36371" y="114"/>
                    <a:pt x="36314" y="228"/>
                  </a:cubicBezTo>
                  <a:lnTo>
                    <a:pt x="20325" y="228"/>
                  </a:lnTo>
                  <a:lnTo>
                    <a:pt x="20325" y="4507"/>
                  </a:lnTo>
                  <a:lnTo>
                    <a:pt x="1" y="4507"/>
                  </a:lnTo>
                  <a:lnTo>
                    <a:pt x="1" y="4750"/>
                  </a:lnTo>
                  <a:lnTo>
                    <a:pt x="20568" y="4750"/>
                  </a:lnTo>
                  <a:lnTo>
                    <a:pt x="20568" y="471"/>
                  </a:lnTo>
                  <a:lnTo>
                    <a:pt x="36314" y="471"/>
                  </a:lnTo>
                  <a:cubicBezTo>
                    <a:pt x="36371" y="642"/>
                    <a:pt x="36542" y="713"/>
                    <a:pt x="36670" y="713"/>
                  </a:cubicBezTo>
                  <a:cubicBezTo>
                    <a:pt x="36899" y="713"/>
                    <a:pt x="37084" y="585"/>
                    <a:pt x="37084" y="357"/>
                  </a:cubicBezTo>
                  <a:cubicBezTo>
                    <a:pt x="37084" y="171"/>
                    <a:pt x="36899" y="0"/>
                    <a:pt x="3667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20"/>
            <p:cNvSpPr/>
            <p:nvPr/>
          </p:nvSpPr>
          <p:spPr>
            <a:xfrm rot="-5400000">
              <a:off x="3683572" y="3550758"/>
              <a:ext cx="1318409" cy="212224"/>
            </a:xfrm>
            <a:custGeom>
              <a:avLst/>
              <a:gdLst/>
              <a:ahLst/>
              <a:cxnLst/>
              <a:rect l="l" t="t" r="r" b="b"/>
              <a:pathLst>
                <a:path w="30310" h="4879" extrusionOk="0">
                  <a:moveTo>
                    <a:pt x="29896" y="0"/>
                  </a:moveTo>
                  <a:cubicBezTo>
                    <a:pt x="29767" y="0"/>
                    <a:pt x="29596" y="71"/>
                    <a:pt x="29539" y="243"/>
                  </a:cubicBezTo>
                  <a:lnTo>
                    <a:pt x="18956" y="243"/>
                  </a:lnTo>
                  <a:lnTo>
                    <a:pt x="18956" y="4636"/>
                  </a:lnTo>
                  <a:lnTo>
                    <a:pt x="1" y="4636"/>
                  </a:lnTo>
                  <a:lnTo>
                    <a:pt x="1" y="4878"/>
                  </a:lnTo>
                  <a:lnTo>
                    <a:pt x="19198" y="4878"/>
                  </a:lnTo>
                  <a:lnTo>
                    <a:pt x="19198" y="485"/>
                  </a:lnTo>
                  <a:lnTo>
                    <a:pt x="29539" y="485"/>
                  </a:lnTo>
                  <a:cubicBezTo>
                    <a:pt x="29596" y="599"/>
                    <a:pt x="29767" y="713"/>
                    <a:pt x="29896" y="713"/>
                  </a:cubicBezTo>
                  <a:cubicBezTo>
                    <a:pt x="30124" y="713"/>
                    <a:pt x="30309" y="542"/>
                    <a:pt x="30309" y="357"/>
                  </a:cubicBezTo>
                  <a:cubicBezTo>
                    <a:pt x="30309" y="129"/>
                    <a:pt x="30124" y="0"/>
                    <a:pt x="2989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20"/>
            <p:cNvSpPr/>
            <p:nvPr/>
          </p:nvSpPr>
          <p:spPr>
            <a:xfrm rot="-5400000">
              <a:off x="3890469" y="3910287"/>
              <a:ext cx="679996" cy="131580"/>
            </a:xfrm>
            <a:custGeom>
              <a:avLst/>
              <a:gdLst/>
              <a:ahLst/>
              <a:cxnLst/>
              <a:rect l="l" t="t" r="r" b="b"/>
              <a:pathLst>
                <a:path w="15633" h="3025" extrusionOk="0">
                  <a:moveTo>
                    <a:pt x="15219" y="1"/>
                  </a:moveTo>
                  <a:cubicBezTo>
                    <a:pt x="15034" y="1"/>
                    <a:pt x="14863" y="115"/>
                    <a:pt x="14863" y="357"/>
                  </a:cubicBezTo>
                  <a:cubicBezTo>
                    <a:pt x="14863" y="528"/>
                    <a:pt x="14977" y="714"/>
                    <a:pt x="15219" y="714"/>
                  </a:cubicBezTo>
                  <a:lnTo>
                    <a:pt x="15219" y="2796"/>
                  </a:lnTo>
                  <a:lnTo>
                    <a:pt x="1" y="2796"/>
                  </a:lnTo>
                  <a:lnTo>
                    <a:pt x="1" y="3024"/>
                  </a:lnTo>
                  <a:lnTo>
                    <a:pt x="15447" y="3024"/>
                  </a:lnTo>
                  <a:lnTo>
                    <a:pt x="15447" y="657"/>
                  </a:lnTo>
                  <a:cubicBezTo>
                    <a:pt x="15504" y="585"/>
                    <a:pt x="15633" y="471"/>
                    <a:pt x="15633" y="357"/>
                  </a:cubicBezTo>
                  <a:cubicBezTo>
                    <a:pt x="15633" y="115"/>
                    <a:pt x="15447" y="1"/>
                    <a:pt x="1521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20"/>
            <p:cNvSpPr/>
            <p:nvPr/>
          </p:nvSpPr>
          <p:spPr>
            <a:xfrm rot="-5400000">
              <a:off x="3593294" y="3509501"/>
              <a:ext cx="1400924" cy="212224"/>
            </a:xfrm>
            <a:custGeom>
              <a:avLst/>
              <a:gdLst/>
              <a:ahLst/>
              <a:cxnLst/>
              <a:rect l="l" t="t" r="r" b="b"/>
              <a:pathLst>
                <a:path w="32207" h="4879" extrusionOk="0">
                  <a:moveTo>
                    <a:pt x="31850" y="0"/>
                  </a:moveTo>
                  <a:cubicBezTo>
                    <a:pt x="31678" y="0"/>
                    <a:pt x="31493" y="57"/>
                    <a:pt x="31493" y="243"/>
                  </a:cubicBezTo>
                  <a:lnTo>
                    <a:pt x="17715" y="243"/>
                  </a:lnTo>
                  <a:lnTo>
                    <a:pt x="17715" y="4636"/>
                  </a:lnTo>
                  <a:lnTo>
                    <a:pt x="1" y="4636"/>
                  </a:lnTo>
                  <a:lnTo>
                    <a:pt x="1" y="4878"/>
                  </a:lnTo>
                  <a:lnTo>
                    <a:pt x="17943" y="4878"/>
                  </a:lnTo>
                  <a:lnTo>
                    <a:pt x="17943" y="485"/>
                  </a:lnTo>
                  <a:lnTo>
                    <a:pt x="31493" y="485"/>
                  </a:lnTo>
                  <a:cubicBezTo>
                    <a:pt x="31493" y="599"/>
                    <a:pt x="31678" y="714"/>
                    <a:pt x="31850" y="714"/>
                  </a:cubicBezTo>
                  <a:cubicBezTo>
                    <a:pt x="32035" y="714"/>
                    <a:pt x="32206" y="542"/>
                    <a:pt x="32206" y="357"/>
                  </a:cubicBezTo>
                  <a:cubicBezTo>
                    <a:pt x="32206" y="129"/>
                    <a:pt x="32035" y="0"/>
                    <a:pt x="3185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1" name="Google Shape;521;p20"/>
            <p:cNvSpPr/>
            <p:nvPr/>
          </p:nvSpPr>
          <p:spPr>
            <a:xfrm rot="-5400000">
              <a:off x="3468913" y="3442188"/>
              <a:ext cx="1533069" cy="214704"/>
            </a:xfrm>
            <a:custGeom>
              <a:avLst/>
              <a:gdLst/>
              <a:ahLst/>
              <a:cxnLst/>
              <a:rect l="l" t="t" r="r" b="b"/>
              <a:pathLst>
                <a:path w="35245" h="4936" extrusionOk="0">
                  <a:moveTo>
                    <a:pt x="34831" y="0"/>
                  </a:moveTo>
                  <a:cubicBezTo>
                    <a:pt x="34702" y="0"/>
                    <a:pt x="34531" y="71"/>
                    <a:pt x="34474" y="243"/>
                  </a:cubicBezTo>
                  <a:lnTo>
                    <a:pt x="16403" y="243"/>
                  </a:lnTo>
                  <a:lnTo>
                    <a:pt x="16403" y="4707"/>
                  </a:lnTo>
                  <a:lnTo>
                    <a:pt x="1" y="4707"/>
                  </a:lnTo>
                  <a:lnTo>
                    <a:pt x="1" y="4935"/>
                  </a:lnTo>
                  <a:lnTo>
                    <a:pt x="16645" y="4935"/>
                  </a:lnTo>
                  <a:lnTo>
                    <a:pt x="16645" y="485"/>
                  </a:lnTo>
                  <a:lnTo>
                    <a:pt x="34474" y="485"/>
                  </a:lnTo>
                  <a:cubicBezTo>
                    <a:pt x="34531" y="599"/>
                    <a:pt x="34702" y="713"/>
                    <a:pt x="34831" y="713"/>
                  </a:cubicBezTo>
                  <a:cubicBezTo>
                    <a:pt x="35059" y="713"/>
                    <a:pt x="35244" y="542"/>
                    <a:pt x="35244" y="357"/>
                  </a:cubicBezTo>
                  <a:cubicBezTo>
                    <a:pt x="35244" y="129"/>
                    <a:pt x="35059" y="0"/>
                    <a:pt x="34831"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046863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61"/>
        <p:cNvGrpSpPr/>
        <p:nvPr/>
      </p:nvGrpSpPr>
      <p:grpSpPr>
        <a:xfrm>
          <a:off x="0" y="0"/>
          <a:ext cx="0" cy="0"/>
          <a:chOff x="0" y="0"/>
          <a:chExt cx="0" cy="0"/>
        </a:xfrm>
      </p:grpSpPr>
      <p:sp>
        <p:nvSpPr>
          <p:cNvPr id="62" name="Google Shape;62;p3"/>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3" name="Google Shape;63;p3"/>
          <p:cNvGrpSpPr/>
          <p:nvPr/>
        </p:nvGrpSpPr>
        <p:grpSpPr>
          <a:xfrm rot="10800000">
            <a:off x="9239838" y="-15"/>
            <a:ext cx="1795325" cy="3853739"/>
            <a:chOff x="5452016" y="2824589"/>
            <a:chExt cx="689908" cy="1480916"/>
          </a:xfrm>
        </p:grpSpPr>
        <p:sp>
          <p:nvSpPr>
            <p:cNvPr id="64" name="Google Shape;64;p3"/>
            <p:cNvSpPr/>
            <p:nvPr/>
          </p:nvSpPr>
          <p:spPr>
            <a:xfrm rot="-5400000">
              <a:off x="5392462" y="3556043"/>
              <a:ext cx="1325804" cy="173120"/>
            </a:xfrm>
            <a:custGeom>
              <a:avLst/>
              <a:gdLst/>
              <a:ahLst/>
              <a:cxnLst/>
              <a:rect l="l" t="t" r="r" b="b"/>
              <a:pathLst>
                <a:path w="30480" h="3980" extrusionOk="0">
                  <a:moveTo>
                    <a:pt x="30066" y="0"/>
                  </a:moveTo>
                  <a:cubicBezTo>
                    <a:pt x="29952" y="0"/>
                    <a:pt x="29767" y="114"/>
                    <a:pt x="29710" y="300"/>
                  </a:cubicBezTo>
                  <a:lnTo>
                    <a:pt x="17829" y="300"/>
                  </a:lnTo>
                  <a:lnTo>
                    <a:pt x="14377" y="3751"/>
                  </a:lnTo>
                  <a:lnTo>
                    <a:pt x="11467" y="3751"/>
                  </a:lnTo>
                  <a:lnTo>
                    <a:pt x="11467" y="357"/>
                  </a:lnTo>
                  <a:lnTo>
                    <a:pt x="0" y="357"/>
                  </a:lnTo>
                  <a:lnTo>
                    <a:pt x="0" y="599"/>
                  </a:lnTo>
                  <a:lnTo>
                    <a:pt x="11225" y="599"/>
                  </a:lnTo>
                  <a:lnTo>
                    <a:pt x="11225" y="3979"/>
                  </a:lnTo>
                  <a:lnTo>
                    <a:pt x="14491" y="3979"/>
                  </a:lnTo>
                  <a:lnTo>
                    <a:pt x="17943" y="542"/>
                  </a:lnTo>
                  <a:lnTo>
                    <a:pt x="29710" y="542"/>
                  </a:lnTo>
                  <a:cubicBezTo>
                    <a:pt x="29767" y="656"/>
                    <a:pt x="29952" y="770"/>
                    <a:pt x="30066" y="770"/>
                  </a:cubicBezTo>
                  <a:cubicBezTo>
                    <a:pt x="30309" y="770"/>
                    <a:pt x="30480" y="599"/>
                    <a:pt x="30480" y="414"/>
                  </a:cubicBezTo>
                  <a:cubicBezTo>
                    <a:pt x="30480" y="185"/>
                    <a:pt x="30309" y="0"/>
                    <a:pt x="3006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3"/>
            <p:cNvSpPr/>
            <p:nvPr/>
          </p:nvSpPr>
          <p:spPr>
            <a:xfrm rot="-5400000">
              <a:off x="5265885" y="3473528"/>
              <a:ext cx="1480916" cy="183037"/>
            </a:xfrm>
            <a:custGeom>
              <a:avLst/>
              <a:gdLst/>
              <a:ahLst/>
              <a:cxnLst/>
              <a:rect l="l" t="t" r="r" b="b"/>
              <a:pathLst>
                <a:path w="34046" h="4208" extrusionOk="0">
                  <a:moveTo>
                    <a:pt x="33632" y="0"/>
                  </a:moveTo>
                  <a:cubicBezTo>
                    <a:pt x="33518" y="0"/>
                    <a:pt x="33332" y="114"/>
                    <a:pt x="33275" y="228"/>
                  </a:cubicBezTo>
                  <a:lnTo>
                    <a:pt x="17757" y="228"/>
                  </a:lnTo>
                  <a:lnTo>
                    <a:pt x="14020" y="3980"/>
                  </a:lnTo>
                  <a:lnTo>
                    <a:pt x="12480" y="3980"/>
                  </a:lnTo>
                  <a:lnTo>
                    <a:pt x="12480" y="827"/>
                  </a:lnTo>
                  <a:lnTo>
                    <a:pt x="0" y="827"/>
                  </a:lnTo>
                  <a:lnTo>
                    <a:pt x="0" y="1070"/>
                  </a:lnTo>
                  <a:lnTo>
                    <a:pt x="12238" y="1070"/>
                  </a:lnTo>
                  <a:lnTo>
                    <a:pt x="12238" y="4208"/>
                  </a:lnTo>
                  <a:lnTo>
                    <a:pt x="14135" y="4208"/>
                  </a:lnTo>
                  <a:lnTo>
                    <a:pt x="17886" y="471"/>
                  </a:lnTo>
                  <a:lnTo>
                    <a:pt x="33275" y="471"/>
                  </a:lnTo>
                  <a:cubicBezTo>
                    <a:pt x="33332" y="642"/>
                    <a:pt x="33518" y="770"/>
                    <a:pt x="33632" y="770"/>
                  </a:cubicBezTo>
                  <a:cubicBezTo>
                    <a:pt x="33874" y="770"/>
                    <a:pt x="34046" y="585"/>
                    <a:pt x="34046" y="357"/>
                  </a:cubicBezTo>
                  <a:cubicBezTo>
                    <a:pt x="34046" y="171"/>
                    <a:pt x="33874" y="0"/>
                    <a:pt x="33632"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3"/>
            <p:cNvSpPr/>
            <p:nvPr/>
          </p:nvSpPr>
          <p:spPr>
            <a:xfrm rot="-5400000">
              <a:off x="5330414" y="3589558"/>
              <a:ext cx="1245768" cy="186126"/>
            </a:xfrm>
            <a:custGeom>
              <a:avLst/>
              <a:gdLst/>
              <a:ahLst/>
              <a:cxnLst/>
              <a:rect l="l" t="t" r="r" b="b"/>
              <a:pathLst>
                <a:path w="28640" h="4279" extrusionOk="0">
                  <a:moveTo>
                    <a:pt x="28283" y="0"/>
                  </a:moveTo>
                  <a:cubicBezTo>
                    <a:pt x="28098" y="0"/>
                    <a:pt x="27984" y="57"/>
                    <a:pt x="27927" y="243"/>
                  </a:cubicBezTo>
                  <a:lnTo>
                    <a:pt x="17829" y="243"/>
                  </a:lnTo>
                  <a:lnTo>
                    <a:pt x="14020" y="4036"/>
                  </a:lnTo>
                  <a:lnTo>
                    <a:pt x="13250" y="4036"/>
                  </a:lnTo>
                  <a:lnTo>
                    <a:pt x="13250" y="1255"/>
                  </a:lnTo>
                  <a:lnTo>
                    <a:pt x="0" y="1255"/>
                  </a:lnTo>
                  <a:lnTo>
                    <a:pt x="0" y="1483"/>
                  </a:lnTo>
                  <a:lnTo>
                    <a:pt x="13008" y="1483"/>
                  </a:lnTo>
                  <a:lnTo>
                    <a:pt x="13008" y="4279"/>
                  </a:lnTo>
                  <a:lnTo>
                    <a:pt x="14078" y="4279"/>
                  </a:lnTo>
                  <a:lnTo>
                    <a:pt x="17886" y="471"/>
                  </a:lnTo>
                  <a:lnTo>
                    <a:pt x="27927" y="471"/>
                  </a:lnTo>
                  <a:cubicBezTo>
                    <a:pt x="27984" y="656"/>
                    <a:pt x="28098" y="713"/>
                    <a:pt x="28283" y="713"/>
                  </a:cubicBezTo>
                  <a:cubicBezTo>
                    <a:pt x="28454" y="713"/>
                    <a:pt x="28640" y="599"/>
                    <a:pt x="28640" y="357"/>
                  </a:cubicBezTo>
                  <a:cubicBezTo>
                    <a:pt x="28640" y="114"/>
                    <a:pt x="28454" y="0"/>
                    <a:pt x="28283"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3"/>
            <p:cNvSpPr/>
            <p:nvPr/>
          </p:nvSpPr>
          <p:spPr>
            <a:xfrm rot="-5400000">
              <a:off x="5370411" y="3676053"/>
              <a:ext cx="1059686" cy="199219"/>
            </a:xfrm>
            <a:custGeom>
              <a:avLst/>
              <a:gdLst/>
              <a:ahLst/>
              <a:cxnLst/>
              <a:rect l="l" t="t" r="r" b="b"/>
              <a:pathLst>
                <a:path w="24362" h="4580" extrusionOk="0">
                  <a:moveTo>
                    <a:pt x="24004" y="1"/>
                  </a:moveTo>
                  <a:cubicBezTo>
                    <a:pt x="23819" y="1"/>
                    <a:pt x="23705" y="129"/>
                    <a:pt x="23648" y="300"/>
                  </a:cubicBezTo>
                  <a:lnTo>
                    <a:pt x="17700" y="300"/>
                  </a:lnTo>
                  <a:lnTo>
                    <a:pt x="14020" y="3980"/>
                  </a:lnTo>
                  <a:lnTo>
                    <a:pt x="14020" y="1613"/>
                  </a:lnTo>
                  <a:lnTo>
                    <a:pt x="0" y="1613"/>
                  </a:lnTo>
                  <a:lnTo>
                    <a:pt x="0" y="1841"/>
                  </a:lnTo>
                  <a:lnTo>
                    <a:pt x="13778" y="1841"/>
                  </a:lnTo>
                  <a:lnTo>
                    <a:pt x="13778" y="4579"/>
                  </a:lnTo>
                  <a:lnTo>
                    <a:pt x="17829" y="543"/>
                  </a:lnTo>
                  <a:lnTo>
                    <a:pt x="23648" y="543"/>
                  </a:lnTo>
                  <a:cubicBezTo>
                    <a:pt x="23705" y="657"/>
                    <a:pt x="23819" y="771"/>
                    <a:pt x="24004" y="771"/>
                  </a:cubicBezTo>
                  <a:cubicBezTo>
                    <a:pt x="24176" y="771"/>
                    <a:pt x="24361" y="600"/>
                    <a:pt x="24361" y="414"/>
                  </a:cubicBezTo>
                  <a:cubicBezTo>
                    <a:pt x="24361" y="186"/>
                    <a:pt x="24176" y="1"/>
                    <a:pt x="2400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 name="Google Shape;68;p3"/>
            <p:cNvSpPr/>
            <p:nvPr/>
          </p:nvSpPr>
          <p:spPr>
            <a:xfrm rot="-5400000">
              <a:off x="5334134" y="3789929"/>
              <a:ext cx="935588" cy="95564"/>
            </a:xfrm>
            <a:custGeom>
              <a:avLst/>
              <a:gdLst/>
              <a:ahLst/>
              <a:cxnLst/>
              <a:rect l="l" t="t" r="r" b="b"/>
              <a:pathLst>
                <a:path w="21509" h="2197" extrusionOk="0">
                  <a:moveTo>
                    <a:pt x="21095" y="0"/>
                  </a:moveTo>
                  <a:cubicBezTo>
                    <a:pt x="20966" y="0"/>
                    <a:pt x="20795" y="128"/>
                    <a:pt x="20738" y="243"/>
                  </a:cubicBezTo>
                  <a:lnTo>
                    <a:pt x="16987" y="243"/>
                  </a:lnTo>
                  <a:lnTo>
                    <a:pt x="15261" y="1968"/>
                  </a:lnTo>
                  <a:lnTo>
                    <a:pt x="0" y="1968"/>
                  </a:lnTo>
                  <a:lnTo>
                    <a:pt x="0" y="2197"/>
                  </a:lnTo>
                  <a:lnTo>
                    <a:pt x="15390" y="2197"/>
                  </a:lnTo>
                  <a:lnTo>
                    <a:pt x="17116" y="485"/>
                  </a:lnTo>
                  <a:lnTo>
                    <a:pt x="20738" y="485"/>
                  </a:lnTo>
                  <a:cubicBezTo>
                    <a:pt x="20795" y="656"/>
                    <a:pt x="20966" y="713"/>
                    <a:pt x="21095" y="713"/>
                  </a:cubicBezTo>
                  <a:cubicBezTo>
                    <a:pt x="21323" y="713"/>
                    <a:pt x="21508" y="599"/>
                    <a:pt x="21508" y="357"/>
                  </a:cubicBezTo>
                  <a:cubicBezTo>
                    <a:pt x="21508" y="186"/>
                    <a:pt x="21323" y="0"/>
                    <a:pt x="21095"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3"/>
            <p:cNvSpPr/>
            <p:nvPr/>
          </p:nvSpPr>
          <p:spPr>
            <a:xfrm rot="-5400000">
              <a:off x="5331634" y="3818442"/>
              <a:ext cx="868602" cy="105525"/>
            </a:xfrm>
            <a:custGeom>
              <a:avLst/>
              <a:gdLst/>
              <a:ahLst/>
              <a:cxnLst/>
              <a:rect l="l" t="t" r="r" b="b"/>
              <a:pathLst>
                <a:path w="19969" h="2426" extrusionOk="0">
                  <a:moveTo>
                    <a:pt x="19540" y="1"/>
                  </a:moveTo>
                  <a:cubicBezTo>
                    <a:pt x="19426" y="1"/>
                    <a:pt x="19255" y="115"/>
                    <a:pt x="19184" y="286"/>
                  </a:cubicBezTo>
                  <a:lnTo>
                    <a:pt x="16516" y="286"/>
                  </a:lnTo>
                  <a:lnTo>
                    <a:pt x="14620" y="2197"/>
                  </a:lnTo>
                  <a:lnTo>
                    <a:pt x="0" y="2197"/>
                  </a:lnTo>
                  <a:lnTo>
                    <a:pt x="0" y="2425"/>
                  </a:lnTo>
                  <a:lnTo>
                    <a:pt x="14734" y="2425"/>
                  </a:lnTo>
                  <a:lnTo>
                    <a:pt x="16631" y="529"/>
                  </a:lnTo>
                  <a:lnTo>
                    <a:pt x="19184" y="529"/>
                  </a:lnTo>
                  <a:cubicBezTo>
                    <a:pt x="19255" y="643"/>
                    <a:pt x="19426" y="771"/>
                    <a:pt x="19540" y="771"/>
                  </a:cubicBezTo>
                  <a:cubicBezTo>
                    <a:pt x="19783" y="771"/>
                    <a:pt x="19968" y="586"/>
                    <a:pt x="19968" y="414"/>
                  </a:cubicBezTo>
                  <a:cubicBezTo>
                    <a:pt x="19968" y="172"/>
                    <a:pt x="19783" y="1"/>
                    <a:pt x="195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3"/>
            <p:cNvSpPr/>
            <p:nvPr/>
          </p:nvSpPr>
          <p:spPr>
            <a:xfrm rot="-5400000">
              <a:off x="5163516" y="3683817"/>
              <a:ext cx="1119234" cy="124142"/>
            </a:xfrm>
            <a:custGeom>
              <a:avLst/>
              <a:gdLst/>
              <a:ahLst/>
              <a:cxnLst/>
              <a:rect l="l" t="t" r="r" b="b"/>
              <a:pathLst>
                <a:path w="25731" h="2854" extrusionOk="0">
                  <a:moveTo>
                    <a:pt x="25374" y="1"/>
                  </a:moveTo>
                  <a:cubicBezTo>
                    <a:pt x="25188" y="1"/>
                    <a:pt x="25074" y="129"/>
                    <a:pt x="25017" y="243"/>
                  </a:cubicBezTo>
                  <a:lnTo>
                    <a:pt x="13778" y="243"/>
                  </a:lnTo>
                  <a:lnTo>
                    <a:pt x="13778" y="2625"/>
                  </a:lnTo>
                  <a:lnTo>
                    <a:pt x="0" y="2625"/>
                  </a:lnTo>
                  <a:lnTo>
                    <a:pt x="0" y="2853"/>
                  </a:lnTo>
                  <a:lnTo>
                    <a:pt x="14020" y="2853"/>
                  </a:lnTo>
                  <a:lnTo>
                    <a:pt x="14020" y="486"/>
                  </a:lnTo>
                  <a:lnTo>
                    <a:pt x="25017" y="486"/>
                  </a:lnTo>
                  <a:cubicBezTo>
                    <a:pt x="25074" y="657"/>
                    <a:pt x="25188" y="771"/>
                    <a:pt x="25374" y="771"/>
                  </a:cubicBezTo>
                  <a:cubicBezTo>
                    <a:pt x="25545" y="771"/>
                    <a:pt x="25730" y="600"/>
                    <a:pt x="25730" y="357"/>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3"/>
            <p:cNvSpPr/>
            <p:nvPr/>
          </p:nvSpPr>
          <p:spPr>
            <a:xfrm rot="-5400000">
              <a:off x="5189572" y="3740886"/>
              <a:ext cx="982130" cy="147109"/>
            </a:xfrm>
            <a:custGeom>
              <a:avLst/>
              <a:gdLst/>
              <a:ahLst/>
              <a:cxnLst/>
              <a:rect l="l" t="t" r="r" b="b"/>
              <a:pathLst>
                <a:path w="22579" h="3382" extrusionOk="0">
                  <a:moveTo>
                    <a:pt x="22165" y="1"/>
                  </a:moveTo>
                  <a:cubicBezTo>
                    <a:pt x="22036" y="1"/>
                    <a:pt x="21865" y="58"/>
                    <a:pt x="21808" y="229"/>
                  </a:cubicBezTo>
                  <a:lnTo>
                    <a:pt x="12837" y="229"/>
                  </a:lnTo>
                  <a:lnTo>
                    <a:pt x="12837" y="3153"/>
                  </a:lnTo>
                  <a:lnTo>
                    <a:pt x="0" y="3153"/>
                  </a:lnTo>
                  <a:lnTo>
                    <a:pt x="0" y="3381"/>
                  </a:lnTo>
                  <a:lnTo>
                    <a:pt x="13065" y="3381"/>
                  </a:lnTo>
                  <a:lnTo>
                    <a:pt x="13065" y="471"/>
                  </a:lnTo>
                  <a:lnTo>
                    <a:pt x="21808" y="471"/>
                  </a:lnTo>
                  <a:cubicBezTo>
                    <a:pt x="21865" y="657"/>
                    <a:pt x="22036" y="714"/>
                    <a:pt x="22165" y="714"/>
                  </a:cubicBezTo>
                  <a:cubicBezTo>
                    <a:pt x="22393" y="714"/>
                    <a:pt x="22578" y="586"/>
                    <a:pt x="22578" y="357"/>
                  </a:cubicBezTo>
                  <a:cubicBezTo>
                    <a:pt x="22578" y="115"/>
                    <a:pt x="22393" y="1"/>
                    <a:pt x="22165"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3"/>
            <p:cNvSpPr/>
            <p:nvPr/>
          </p:nvSpPr>
          <p:spPr>
            <a:xfrm rot="-5400000">
              <a:off x="5194836" y="3787124"/>
              <a:ext cx="868602" cy="168161"/>
            </a:xfrm>
            <a:custGeom>
              <a:avLst/>
              <a:gdLst/>
              <a:ahLst/>
              <a:cxnLst/>
              <a:rect l="l" t="t" r="r" b="b"/>
              <a:pathLst>
                <a:path w="19969" h="3866" extrusionOk="0">
                  <a:moveTo>
                    <a:pt x="19540" y="1"/>
                  </a:moveTo>
                  <a:cubicBezTo>
                    <a:pt x="19426" y="1"/>
                    <a:pt x="19255" y="115"/>
                    <a:pt x="19184" y="300"/>
                  </a:cubicBezTo>
                  <a:lnTo>
                    <a:pt x="11995" y="300"/>
                  </a:lnTo>
                  <a:lnTo>
                    <a:pt x="11995" y="3623"/>
                  </a:lnTo>
                  <a:lnTo>
                    <a:pt x="0" y="3623"/>
                  </a:lnTo>
                  <a:lnTo>
                    <a:pt x="0" y="3866"/>
                  </a:lnTo>
                  <a:lnTo>
                    <a:pt x="12238" y="3866"/>
                  </a:lnTo>
                  <a:lnTo>
                    <a:pt x="12238" y="528"/>
                  </a:lnTo>
                  <a:lnTo>
                    <a:pt x="19184" y="528"/>
                  </a:lnTo>
                  <a:cubicBezTo>
                    <a:pt x="19255" y="657"/>
                    <a:pt x="19426" y="771"/>
                    <a:pt x="19540" y="771"/>
                  </a:cubicBezTo>
                  <a:cubicBezTo>
                    <a:pt x="19783" y="771"/>
                    <a:pt x="19968" y="585"/>
                    <a:pt x="19968" y="414"/>
                  </a:cubicBezTo>
                  <a:cubicBezTo>
                    <a:pt x="19968" y="172"/>
                    <a:pt x="19783" y="1"/>
                    <a:pt x="195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3"/>
            <p:cNvSpPr/>
            <p:nvPr/>
          </p:nvSpPr>
          <p:spPr>
            <a:xfrm rot="-5400000">
              <a:off x="5215324" y="3849151"/>
              <a:ext cx="733977" cy="178731"/>
            </a:xfrm>
            <a:custGeom>
              <a:avLst/>
              <a:gdLst/>
              <a:ahLst/>
              <a:cxnLst/>
              <a:rect l="l" t="t" r="r" b="b"/>
              <a:pathLst>
                <a:path w="16874" h="4109" extrusionOk="0">
                  <a:moveTo>
                    <a:pt x="16516" y="0"/>
                  </a:moveTo>
                  <a:cubicBezTo>
                    <a:pt x="16331" y="0"/>
                    <a:pt x="16217" y="129"/>
                    <a:pt x="16160" y="300"/>
                  </a:cubicBezTo>
                  <a:lnTo>
                    <a:pt x="11111" y="300"/>
                  </a:lnTo>
                  <a:lnTo>
                    <a:pt x="11111" y="3866"/>
                  </a:lnTo>
                  <a:lnTo>
                    <a:pt x="0" y="3866"/>
                  </a:lnTo>
                  <a:lnTo>
                    <a:pt x="0" y="4108"/>
                  </a:lnTo>
                  <a:lnTo>
                    <a:pt x="11339" y="4108"/>
                  </a:lnTo>
                  <a:lnTo>
                    <a:pt x="11339" y="542"/>
                  </a:lnTo>
                  <a:lnTo>
                    <a:pt x="16160" y="542"/>
                  </a:lnTo>
                  <a:cubicBezTo>
                    <a:pt x="16217" y="657"/>
                    <a:pt x="16331" y="785"/>
                    <a:pt x="16516" y="785"/>
                  </a:cubicBezTo>
                  <a:cubicBezTo>
                    <a:pt x="16759" y="785"/>
                    <a:pt x="16873" y="599"/>
                    <a:pt x="16873" y="428"/>
                  </a:cubicBezTo>
                  <a:cubicBezTo>
                    <a:pt x="16873" y="186"/>
                    <a:pt x="16759" y="0"/>
                    <a:pt x="1651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3"/>
            <p:cNvSpPr/>
            <p:nvPr/>
          </p:nvSpPr>
          <p:spPr>
            <a:xfrm rot="-5400000">
              <a:off x="5841900" y="4018530"/>
              <a:ext cx="465336" cy="108613"/>
            </a:xfrm>
            <a:custGeom>
              <a:avLst/>
              <a:gdLst/>
              <a:ahLst/>
              <a:cxnLst/>
              <a:rect l="l" t="t" r="r" b="b"/>
              <a:pathLst>
                <a:path w="10698" h="2497" extrusionOk="0">
                  <a:moveTo>
                    <a:pt x="0" y="1"/>
                  </a:moveTo>
                  <a:lnTo>
                    <a:pt x="0" y="243"/>
                  </a:lnTo>
                  <a:lnTo>
                    <a:pt x="10455" y="243"/>
                  </a:lnTo>
                  <a:lnTo>
                    <a:pt x="10455" y="2497"/>
                  </a:lnTo>
                  <a:lnTo>
                    <a:pt x="10697" y="2497"/>
                  </a:lnTo>
                  <a:lnTo>
                    <a:pt x="1069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75;p3"/>
            <p:cNvSpPr/>
            <p:nvPr/>
          </p:nvSpPr>
          <p:spPr>
            <a:xfrm rot="-5400000">
              <a:off x="5874501" y="4051132"/>
              <a:ext cx="431191" cy="77556"/>
            </a:xfrm>
            <a:custGeom>
              <a:avLst/>
              <a:gdLst/>
              <a:ahLst/>
              <a:cxnLst/>
              <a:rect l="l" t="t" r="r" b="b"/>
              <a:pathLst>
                <a:path w="9913" h="1783" extrusionOk="0">
                  <a:moveTo>
                    <a:pt x="0" y="0"/>
                  </a:moveTo>
                  <a:lnTo>
                    <a:pt x="0" y="243"/>
                  </a:lnTo>
                  <a:lnTo>
                    <a:pt x="9685" y="243"/>
                  </a:lnTo>
                  <a:lnTo>
                    <a:pt x="9685" y="1783"/>
                  </a:lnTo>
                  <a:lnTo>
                    <a:pt x="9913" y="1783"/>
                  </a:lnTo>
                  <a:lnTo>
                    <a:pt x="9913"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3"/>
            <p:cNvSpPr/>
            <p:nvPr/>
          </p:nvSpPr>
          <p:spPr>
            <a:xfrm rot="-5400000">
              <a:off x="5229613" y="3907503"/>
              <a:ext cx="620405" cy="175599"/>
            </a:xfrm>
            <a:custGeom>
              <a:avLst/>
              <a:gdLst/>
              <a:ahLst/>
              <a:cxnLst/>
              <a:rect l="l" t="t" r="r" b="b"/>
              <a:pathLst>
                <a:path w="14263" h="4037" extrusionOk="0">
                  <a:moveTo>
                    <a:pt x="13906" y="0"/>
                  </a:moveTo>
                  <a:cubicBezTo>
                    <a:pt x="13721" y="0"/>
                    <a:pt x="13607" y="57"/>
                    <a:pt x="13550" y="228"/>
                  </a:cubicBezTo>
                  <a:lnTo>
                    <a:pt x="10155" y="228"/>
                  </a:lnTo>
                  <a:lnTo>
                    <a:pt x="10155" y="3794"/>
                  </a:lnTo>
                  <a:lnTo>
                    <a:pt x="0" y="3794"/>
                  </a:lnTo>
                  <a:lnTo>
                    <a:pt x="0" y="4036"/>
                  </a:lnTo>
                  <a:lnTo>
                    <a:pt x="10398" y="4036"/>
                  </a:lnTo>
                  <a:lnTo>
                    <a:pt x="10398" y="471"/>
                  </a:lnTo>
                  <a:lnTo>
                    <a:pt x="13550" y="471"/>
                  </a:lnTo>
                  <a:cubicBezTo>
                    <a:pt x="13607" y="656"/>
                    <a:pt x="13721" y="713"/>
                    <a:pt x="13906" y="713"/>
                  </a:cubicBezTo>
                  <a:cubicBezTo>
                    <a:pt x="14078" y="713"/>
                    <a:pt x="14263" y="585"/>
                    <a:pt x="14263" y="357"/>
                  </a:cubicBezTo>
                  <a:cubicBezTo>
                    <a:pt x="14263" y="114"/>
                    <a:pt x="14078" y="0"/>
                    <a:pt x="1390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7" name="Google Shape;77;p3"/>
          <p:cNvGrpSpPr/>
          <p:nvPr/>
        </p:nvGrpSpPr>
        <p:grpSpPr>
          <a:xfrm>
            <a:off x="10307456" y="2316866"/>
            <a:ext cx="1264075" cy="4541077"/>
            <a:chOff x="8623429" y="2586962"/>
            <a:chExt cx="478381" cy="1718543"/>
          </a:xfrm>
        </p:grpSpPr>
        <p:sp>
          <p:nvSpPr>
            <p:cNvPr id="78" name="Google Shape;78;p3"/>
            <p:cNvSpPr/>
            <p:nvPr/>
          </p:nvSpPr>
          <p:spPr>
            <a:xfrm rot="-5400000">
              <a:off x="8267028" y="3481249"/>
              <a:ext cx="1527458" cy="121054"/>
            </a:xfrm>
            <a:custGeom>
              <a:avLst/>
              <a:gdLst/>
              <a:ahLst/>
              <a:cxnLst/>
              <a:rect l="l" t="t" r="r" b="b"/>
              <a:pathLst>
                <a:path w="35116" h="2783" extrusionOk="0">
                  <a:moveTo>
                    <a:pt x="18185" y="1"/>
                  </a:moveTo>
                  <a:lnTo>
                    <a:pt x="15917" y="2254"/>
                  </a:lnTo>
                  <a:lnTo>
                    <a:pt x="0" y="2254"/>
                  </a:lnTo>
                  <a:lnTo>
                    <a:pt x="0" y="2497"/>
                  </a:lnTo>
                  <a:lnTo>
                    <a:pt x="16046" y="2497"/>
                  </a:lnTo>
                  <a:lnTo>
                    <a:pt x="18299" y="229"/>
                  </a:lnTo>
                  <a:lnTo>
                    <a:pt x="22878" y="229"/>
                  </a:lnTo>
                  <a:lnTo>
                    <a:pt x="25131" y="2497"/>
                  </a:lnTo>
                  <a:lnTo>
                    <a:pt x="34402" y="2497"/>
                  </a:lnTo>
                  <a:cubicBezTo>
                    <a:pt x="34459" y="2668"/>
                    <a:pt x="34588" y="2782"/>
                    <a:pt x="34759" y="2782"/>
                  </a:cubicBezTo>
                  <a:cubicBezTo>
                    <a:pt x="35001" y="2782"/>
                    <a:pt x="35115" y="2611"/>
                    <a:pt x="35115" y="2368"/>
                  </a:cubicBezTo>
                  <a:cubicBezTo>
                    <a:pt x="35115" y="2197"/>
                    <a:pt x="35001" y="2012"/>
                    <a:pt x="34759" y="2012"/>
                  </a:cubicBezTo>
                  <a:cubicBezTo>
                    <a:pt x="34588" y="2012"/>
                    <a:pt x="34459" y="2140"/>
                    <a:pt x="34402" y="2254"/>
                  </a:cubicBezTo>
                  <a:lnTo>
                    <a:pt x="25245" y="2254"/>
                  </a:lnTo>
                  <a:lnTo>
                    <a:pt x="22935"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3"/>
            <p:cNvSpPr/>
            <p:nvPr/>
          </p:nvSpPr>
          <p:spPr>
            <a:xfrm rot="-5400000">
              <a:off x="8122184" y="3470418"/>
              <a:ext cx="1506971" cy="163203"/>
            </a:xfrm>
            <a:custGeom>
              <a:avLst/>
              <a:gdLst/>
              <a:ahLst/>
              <a:cxnLst/>
              <a:rect l="l" t="t" r="r" b="b"/>
              <a:pathLst>
                <a:path w="34645" h="3752" extrusionOk="0">
                  <a:moveTo>
                    <a:pt x="14135" y="0"/>
                  </a:moveTo>
                  <a:lnTo>
                    <a:pt x="14135" y="3509"/>
                  </a:lnTo>
                  <a:lnTo>
                    <a:pt x="0" y="3509"/>
                  </a:lnTo>
                  <a:lnTo>
                    <a:pt x="0" y="3751"/>
                  </a:lnTo>
                  <a:lnTo>
                    <a:pt x="14377" y="3751"/>
                  </a:lnTo>
                  <a:lnTo>
                    <a:pt x="14377" y="243"/>
                  </a:lnTo>
                  <a:lnTo>
                    <a:pt x="24832" y="243"/>
                  </a:lnTo>
                  <a:lnTo>
                    <a:pt x="27684" y="3095"/>
                  </a:lnTo>
                  <a:lnTo>
                    <a:pt x="33874" y="3095"/>
                  </a:lnTo>
                  <a:cubicBezTo>
                    <a:pt x="33931" y="3209"/>
                    <a:pt x="34103" y="3338"/>
                    <a:pt x="34231" y="3338"/>
                  </a:cubicBezTo>
                  <a:cubicBezTo>
                    <a:pt x="34459" y="3338"/>
                    <a:pt x="34645" y="3152"/>
                    <a:pt x="34645" y="2910"/>
                  </a:cubicBezTo>
                  <a:cubicBezTo>
                    <a:pt x="34645" y="2739"/>
                    <a:pt x="34459" y="2553"/>
                    <a:pt x="34231" y="2553"/>
                  </a:cubicBezTo>
                  <a:cubicBezTo>
                    <a:pt x="34046" y="2553"/>
                    <a:pt x="33931" y="2682"/>
                    <a:pt x="33874" y="2853"/>
                  </a:cubicBezTo>
                  <a:lnTo>
                    <a:pt x="27741" y="2853"/>
                  </a:lnTo>
                  <a:lnTo>
                    <a:pt x="24960"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3"/>
            <p:cNvSpPr/>
            <p:nvPr/>
          </p:nvSpPr>
          <p:spPr>
            <a:xfrm rot="-5400000">
              <a:off x="8039648" y="3426986"/>
              <a:ext cx="1578959" cy="178079"/>
            </a:xfrm>
            <a:custGeom>
              <a:avLst/>
              <a:gdLst/>
              <a:ahLst/>
              <a:cxnLst/>
              <a:rect l="l" t="t" r="r" b="b"/>
              <a:pathLst>
                <a:path w="36300" h="4094" extrusionOk="0">
                  <a:moveTo>
                    <a:pt x="13193" y="0"/>
                  </a:moveTo>
                  <a:lnTo>
                    <a:pt x="13193" y="3866"/>
                  </a:lnTo>
                  <a:lnTo>
                    <a:pt x="0" y="3866"/>
                  </a:lnTo>
                  <a:lnTo>
                    <a:pt x="0" y="4094"/>
                  </a:lnTo>
                  <a:lnTo>
                    <a:pt x="13421" y="4094"/>
                  </a:lnTo>
                  <a:lnTo>
                    <a:pt x="13421" y="228"/>
                  </a:lnTo>
                  <a:lnTo>
                    <a:pt x="25488" y="228"/>
                  </a:lnTo>
                  <a:lnTo>
                    <a:pt x="28397" y="3152"/>
                  </a:lnTo>
                  <a:lnTo>
                    <a:pt x="35586" y="3152"/>
                  </a:lnTo>
                  <a:cubicBezTo>
                    <a:pt x="35657" y="3266"/>
                    <a:pt x="35771" y="3381"/>
                    <a:pt x="35942" y="3381"/>
                  </a:cubicBezTo>
                  <a:cubicBezTo>
                    <a:pt x="36185" y="3381"/>
                    <a:pt x="36299" y="3266"/>
                    <a:pt x="36299" y="3024"/>
                  </a:cubicBezTo>
                  <a:cubicBezTo>
                    <a:pt x="36299" y="2853"/>
                    <a:pt x="36185" y="2667"/>
                    <a:pt x="35942" y="2667"/>
                  </a:cubicBezTo>
                  <a:cubicBezTo>
                    <a:pt x="35771" y="2667"/>
                    <a:pt x="35657" y="2724"/>
                    <a:pt x="35586" y="2910"/>
                  </a:cubicBezTo>
                  <a:lnTo>
                    <a:pt x="28454" y="2910"/>
                  </a:lnTo>
                  <a:lnTo>
                    <a:pt x="25602"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3"/>
            <p:cNvSpPr/>
            <p:nvPr/>
          </p:nvSpPr>
          <p:spPr>
            <a:xfrm rot="-5400000">
              <a:off x="8073163" y="3501432"/>
              <a:ext cx="1413930" cy="194216"/>
            </a:xfrm>
            <a:custGeom>
              <a:avLst/>
              <a:gdLst/>
              <a:ahLst/>
              <a:cxnLst/>
              <a:rect l="l" t="t" r="r" b="b"/>
              <a:pathLst>
                <a:path w="32506" h="4465" extrusionOk="0">
                  <a:moveTo>
                    <a:pt x="12238" y="0"/>
                  </a:moveTo>
                  <a:lnTo>
                    <a:pt x="12238" y="4222"/>
                  </a:lnTo>
                  <a:lnTo>
                    <a:pt x="0" y="4222"/>
                  </a:lnTo>
                  <a:lnTo>
                    <a:pt x="0" y="4464"/>
                  </a:lnTo>
                  <a:lnTo>
                    <a:pt x="12480" y="4464"/>
                  </a:lnTo>
                  <a:lnTo>
                    <a:pt x="12480" y="243"/>
                  </a:lnTo>
                  <a:lnTo>
                    <a:pt x="26258" y="243"/>
                  </a:lnTo>
                  <a:lnTo>
                    <a:pt x="29353" y="3323"/>
                  </a:lnTo>
                  <a:lnTo>
                    <a:pt x="31792" y="3323"/>
                  </a:lnTo>
                  <a:cubicBezTo>
                    <a:pt x="31849" y="3452"/>
                    <a:pt x="31963" y="3566"/>
                    <a:pt x="32149" y="3566"/>
                  </a:cubicBezTo>
                  <a:cubicBezTo>
                    <a:pt x="32377" y="3566"/>
                    <a:pt x="32505" y="3395"/>
                    <a:pt x="32505" y="3209"/>
                  </a:cubicBezTo>
                  <a:cubicBezTo>
                    <a:pt x="32505" y="2967"/>
                    <a:pt x="32377" y="2796"/>
                    <a:pt x="32149" y="2796"/>
                  </a:cubicBezTo>
                  <a:cubicBezTo>
                    <a:pt x="31963" y="2796"/>
                    <a:pt x="31849" y="2910"/>
                    <a:pt x="31792" y="3095"/>
                  </a:cubicBezTo>
                  <a:lnTo>
                    <a:pt x="29467" y="3095"/>
                  </a:lnTo>
                  <a:lnTo>
                    <a:pt x="26386"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3"/>
            <p:cNvSpPr/>
            <p:nvPr/>
          </p:nvSpPr>
          <p:spPr>
            <a:xfrm rot="-5400000">
              <a:off x="8472362" y="4017291"/>
              <a:ext cx="439281" cy="137148"/>
            </a:xfrm>
            <a:custGeom>
              <a:avLst/>
              <a:gdLst/>
              <a:ahLst/>
              <a:cxnLst/>
              <a:rect l="l" t="t" r="r" b="b"/>
              <a:pathLst>
                <a:path w="10099" h="3153" extrusionOk="0">
                  <a:moveTo>
                    <a:pt x="9742" y="1"/>
                  </a:moveTo>
                  <a:cubicBezTo>
                    <a:pt x="9499" y="1"/>
                    <a:pt x="9328" y="186"/>
                    <a:pt x="9328" y="357"/>
                  </a:cubicBezTo>
                  <a:cubicBezTo>
                    <a:pt x="9328" y="543"/>
                    <a:pt x="9442" y="714"/>
                    <a:pt x="9628" y="714"/>
                  </a:cubicBezTo>
                  <a:lnTo>
                    <a:pt x="9628" y="2910"/>
                  </a:lnTo>
                  <a:lnTo>
                    <a:pt x="0" y="2910"/>
                  </a:lnTo>
                  <a:lnTo>
                    <a:pt x="0" y="3153"/>
                  </a:lnTo>
                  <a:lnTo>
                    <a:pt x="9856" y="3153"/>
                  </a:lnTo>
                  <a:lnTo>
                    <a:pt x="9856" y="714"/>
                  </a:lnTo>
                  <a:cubicBezTo>
                    <a:pt x="9984" y="714"/>
                    <a:pt x="10098" y="543"/>
                    <a:pt x="10098" y="357"/>
                  </a:cubicBezTo>
                  <a:cubicBezTo>
                    <a:pt x="10098" y="186"/>
                    <a:pt x="9913" y="1"/>
                    <a:pt x="974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83;p3"/>
            <p:cNvSpPr/>
            <p:nvPr/>
          </p:nvSpPr>
          <p:spPr>
            <a:xfrm rot="-5400000">
              <a:off x="8472688" y="3978513"/>
              <a:ext cx="477733" cy="176252"/>
            </a:xfrm>
            <a:custGeom>
              <a:avLst/>
              <a:gdLst/>
              <a:ahLst/>
              <a:cxnLst/>
              <a:rect l="l" t="t" r="r" b="b"/>
              <a:pathLst>
                <a:path w="10983" h="4052" extrusionOk="0">
                  <a:moveTo>
                    <a:pt x="10569" y="1"/>
                  </a:moveTo>
                  <a:cubicBezTo>
                    <a:pt x="10398" y="1"/>
                    <a:pt x="10212" y="186"/>
                    <a:pt x="10212" y="357"/>
                  </a:cubicBezTo>
                  <a:cubicBezTo>
                    <a:pt x="10212" y="543"/>
                    <a:pt x="10341" y="714"/>
                    <a:pt x="10455" y="714"/>
                  </a:cubicBezTo>
                  <a:lnTo>
                    <a:pt x="10455" y="3809"/>
                  </a:lnTo>
                  <a:lnTo>
                    <a:pt x="0" y="3809"/>
                  </a:lnTo>
                  <a:lnTo>
                    <a:pt x="0" y="4052"/>
                  </a:lnTo>
                  <a:lnTo>
                    <a:pt x="10697" y="4052"/>
                  </a:lnTo>
                  <a:lnTo>
                    <a:pt x="10697" y="714"/>
                  </a:lnTo>
                  <a:cubicBezTo>
                    <a:pt x="10868" y="714"/>
                    <a:pt x="10983" y="543"/>
                    <a:pt x="10983" y="357"/>
                  </a:cubicBezTo>
                  <a:cubicBezTo>
                    <a:pt x="10983" y="186"/>
                    <a:pt x="10811" y="1"/>
                    <a:pt x="1056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3"/>
            <p:cNvSpPr/>
            <p:nvPr/>
          </p:nvSpPr>
          <p:spPr>
            <a:xfrm rot="-5400000">
              <a:off x="8182970" y="3430727"/>
              <a:ext cx="1620499" cy="129057"/>
            </a:xfrm>
            <a:custGeom>
              <a:avLst/>
              <a:gdLst/>
              <a:ahLst/>
              <a:cxnLst/>
              <a:rect l="l" t="t" r="r" b="b"/>
              <a:pathLst>
                <a:path w="37255" h="2967" extrusionOk="0">
                  <a:moveTo>
                    <a:pt x="17700" y="0"/>
                  </a:moveTo>
                  <a:lnTo>
                    <a:pt x="15261" y="2382"/>
                  </a:lnTo>
                  <a:lnTo>
                    <a:pt x="0" y="2382"/>
                  </a:lnTo>
                  <a:lnTo>
                    <a:pt x="0" y="2610"/>
                  </a:lnTo>
                  <a:lnTo>
                    <a:pt x="15390" y="2610"/>
                  </a:lnTo>
                  <a:lnTo>
                    <a:pt x="17829" y="243"/>
                  </a:lnTo>
                  <a:lnTo>
                    <a:pt x="23462" y="243"/>
                  </a:lnTo>
                  <a:lnTo>
                    <a:pt x="26030" y="2739"/>
                  </a:lnTo>
                  <a:lnTo>
                    <a:pt x="36484" y="2739"/>
                  </a:lnTo>
                  <a:cubicBezTo>
                    <a:pt x="36542" y="2910"/>
                    <a:pt x="36727" y="2967"/>
                    <a:pt x="36841" y="2967"/>
                  </a:cubicBezTo>
                  <a:cubicBezTo>
                    <a:pt x="37084" y="2967"/>
                    <a:pt x="37255" y="2853"/>
                    <a:pt x="37255" y="2610"/>
                  </a:cubicBezTo>
                  <a:cubicBezTo>
                    <a:pt x="37255" y="2382"/>
                    <a:pt x="37084" y="2254"/>
                    <a:pt x="36841" y="2254"/>
                  </a:cubicBezTo>
                  <a:cubicBezTo>
                    <a:pt x="36727" y="2254"/>
                    <a:pt x="36542" y="2311"/>
                    <a:pt x="36484" y="2496"/>
                  </a:cubicBezTo>
                  <a:lnTo>
                    <a:pt x="26087" y="2496"/>
                  </a:lnTo>
                  <a:lnTo>
                    <a:pt x="23591"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3"/>
            <p:cNvSpPr/>
            <p:nvPr/>
          </p:nvSpPr>
          <p:spPr>
            <a:xfrm rot="-5400000">
              <a:off x="8089908" y="3371157"/>
              <a:ext cx="1718543" cy="150153"/>
            </a:xfrm>
            <a:custGeom>
              <a:avLst/>
              <a:gdLst/>
              <a:ahLst/>
              <a:cxnLst/>
              <a:rect l="l" t="t" r="r" b="b"/>
              <a:pathLst>
                <a:path w="39509" h="3452" extrusionOk="0">
                  <a:moveTo>
                    <a:pt x="17344" y="0"/>
                  </a:moveTo>
                  <a:lnTo>
                    <a:pt x="14620" y="2681"/>
                  </a:lnTo>
                  <a:lnTo>
                    <a:pt x="0" y="2681"/>
                  </a:lnTo>
                  <a:lnTo>
                    <a:pt x="0" y="2924"/>
                  </a:lnTo>
                  <a:lnTo>
                    <a:pt x="14734" y="2924"/>
                  </a:lnTo>
                  <a:lnTo>
                    <a:pt x="17401" y="243"/>
                  </a:lnTo>
                  <a:lnTo>
                    <a:pt x="24062" y="243"/>
                  </a:lnTo>
                  <a:lnTo>
                    <a:pt x="27028" y="3152"/>
                  </a:lnTo>
                  <a:lnTo>
                    <a:pt x="38738" y="3152"/>
                  </a:lnTo>
                  <a:cubicBezTo>
                    <a:pt x="38795" y="3338"/>
                    <a:pt x="38980" y="3452"/>
                    <a:pt x="39095" y="3452"/>
                  </a:cubicBezTo>
                  <a:cubicBezTo>
                    <a:pt x="39337" y="3452"/>
                    <a:pt x="39508" y="3281"/>
                    <a:pt x="39508" y="3038"/>
                  </a:cubicBezTo>
                  <a:cubicBezTo>
                    <a:pt x="39508" y="2853"/>
                    <a:pt x="39337" y="2681"/>
                    <a:pt x="39095" y="2681"/>
                  </a:cubicBezTo>
                  <a:cubicBezTo>
                    <a:pt x="38980" y="2681"/>
                    <a:pt x="38795" y="2796"/>
                    <a:pt x="38738" y="2924"/>
                  </a:cubicBezTo>
                  <a:lnTo>
                    <a:pt x="27157" y="2924"/>
                  </a:lnTo>
                  <a:lnTo>
                    <a:pt x="24176"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3"/>
            <p:cNvSpPr/>
            <p:nvPr/>
          </p:nvSpPr>
          <p:spPr>
            <a:xfrm rot="-5400000">
              <a:off x="8069444" y="3539297"/>
              <a:ext cx="1330763" cy="201654"/>
            </a:xfrm>
            <a:custGeom>
              <a:avLst/>
              <a:gdLst/>
              <a:ahLst/>
              <a:cxnLst/>
              <a:rect l="l" t="t" r="r" b="b"/>
              <a:pathLst>
                <a:path w="30594" h="4636" extrusionOk="0">
                  <a:moveTo>
                    <a:pt x="11282" y="0"/>
                  </a:moveTo>
                  <a:lnTo>
                    <a:pt x="11282" y="4393"/>
                  </a:lnTo>
                  <a:lnTo>
                    <a:pt x="0" y="4393"/>
                  </a:lnTo>
                  <a:lnTo>
                    <a:pt x="0" y="4636"/>
                  </a:lnTo>
                  <a:lnTo>
                    <a:pt x="11524" y="4636"/>
                  </a:lnTo>
                  <a:lnTo>
                    <a:pt x="11524" y="243"/>
                  </a:lnTo>
                  <a:lnTo>
                    <a:pt x="26914" y="243"/>
                  </a:lnTo>
                  <a:lnTo>
                    <a:pt x="29881" y="3152"/>
                  </a:lnTo>
                  <a:cubicBezTo>
                    <a:pt x="29824" y="3209"/>
                    <a:pt x="29824" y="3267"/>
                    <a:pt x="29824" y="3324"/>
                  </a:cubicBezTo>
                  <a:cubicBezTo>
                    <a:pt x="29824" y="3566"/>
                    <a:pt x="30009" y="3737"/>
                    <a:pt x="30180" y="3737"/>
                  </a:cubicBezTo>
                  <a:cubicBezTo>
                    <a:pt x="30423" y="3737"/>
                    <a:pt x="30594" y="3566"/>
                    <a:pt x="30594" y="3324"/>
                  </a:cubicBezTo>
                  <a:cubicBezTo>
                    <a:pt x="30594" y="3152"/>
                    <a:pt x="30423" y="2967"/>
                    <a:pt x="30180" y="2967"/>
                  </a:cubicBezTo>
                  <a:cubicBezTo>
                    <a:pt x="30123" y="2967"/>
                    <a:pt x="30123" y="2967"/>
                    <a:pt x="30066" y="3024"/>
                  </a:cubicBezTo>
                  <a:lnTo>
                    <a:pt x="2702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3"/>
            <p:cNvSpPr/>
            <p:nvPr/>
          </p:nvSpPr>
          <p:spPr>
            <a:xfrm rot="-5400000">
              <a:off x="8940152" y="3389472"/>
              <a:ext cx="230232" cy="93085"/>
            </a:xfrm>
            <a:custGeom>
              <a:avLst/>
              <a:gdLst/>
              <a:ahLst/>
              <a:cxnLst/>
              <a:rect l="l" t="t" r="r" b="b"/>
              <a:pathLst>
                <a:path w="5293" h="2140" extrusionOk="0">
                  <a:moveTo>
                    <a:pt x="4879" y="0"/>
                  </a:moveTo>
                  <a:cubicBezTo>
                    <a:pt x="4765" y="0"/>
                    <a:pt x="4579" y="114"/>
                    <a:pt x="4522" y="243"/>
                  </a:cubicBezTo>
                  <a:lnTo>
                    <a:pt x="1912" y="243"/>
                  </a:lnTo>
                  <a:lnTo>
                    <a:pt x="1" y="2140"/>
                  </a:lnTo>
                  <a:lnTo>
                    <a:pt x="357" y="2140"/>
                  </a:lnTo>
                  <a:lnTo>
                    <a:pt x="2026" y="471"/>
                  </a:lnTo>
                  <a:lnTo>
                    <a:pt x="4522" y="471"/>
                  </a:lnTo>
                  <a:cubicBezTo>
                    <a:pt x="4579" y="656"/>
                    <a:pt x="4765" y="770"/>
                    <a:pt x="4879" y="770"/>
                  </a:cubicBezTo>
                  <a:cubicBezTo>
                    <a:pt x="5121" y="770"/>
                    <a:pt x="5292" y="599"/>
                    <a:pt x="5292" y="357"/>
                  </a:cubicBezTo>
                  <a:cubicBezTo>
                    <a:pt x="5292" y="186"/>
                    <a:pt x="5121" y="0"/>
                    <a:pt x="487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3"/>
            <p:cNvSpPr/>
            <p:nvPr/>
          </p:nvSpPr>
          <p:spPr>
            <a:xfrm rot="-5400000">
              <a:off x="8976450" y="3345735"/>
              <a:ext cx="196696" cy="54024"/>
            </a:xfrm>
            <a:custGeom>
              <a:avLst/>
              <a:gdLst/>
              <a:ahLst/>
              <a:cxnLst/>
              <a:rect l="l" t="t" r="r" b="b"/>
              <a:pathLst>
                <a:path w="4522" h="1242" extrusionOk="0">
                  <a:moveTo>
                    <a:pt x="4165" y="1"/>
                  </a:moveTo>
                  <a:cubicBezTo>
                    <a:pt x="3994" y="1"/>
                    <a:pt x="3866" y="115"/>
                    <a:pt x="3809" y="229"/>
                  </a:cubicBezTo>
                  <a:lnTo>
                    <a:pt x="1013" y="229"/>
                  </a:lnTo>
                  <a:lnTo>
                    <a:pt x="1" y="1242"/>
                  </a:lnTo>
                  <a:lnTo>
                    <a:pt x="357" y="1242"/>
                  </a:lnTo>
                  <a:lnTo>
                    <a:pt x="1142" y="471"/>
                  </a:lnTo>
                  <a:lnTo>
                    <a:pt x="3809" y="471"/>
                  </a:lnTo>
                  <a:cubicBezTo>
                    <a:pt x="3866" y="642"/>
                    <a:pt x="3994" y="771"/>
                    <a:pt x="4165" y="771"/>
                  </a:cubicBezTo>
                  <a:cubicBezTo>
                    <a:pt x="4351" y="771"/>
                    <a:pt x="4522" y="585"/>
                    <a:pt x="4522" y="357"/>
                  </a:cubicBezTo>
                  <a:cubicBezTo>
                    <a:pt x="4522" y="172"/>
                    <a:pt x="4351" y="1"/>
                    <a:pt x="4165"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9" name="Google Shape;89;p3"/>
          <p:cNvGrpSpPr/>
          <p:nvPr/>
        </p:nvGrpSpPr>
        <p:grpSpPr>
          <a:xfrm rot="10800000" flipH="1">
            <a:off x="1260634" y="4847067"/>
            <a:ext cx="3599700" cy="3511267"/>
            <a:chOff x="661125" y="2751225"/>
            <a:chExt cx="2699775" cy="2633450"/>
          </a:xfrm>
        </p:grpSpPr>
        <p:sp>
          <p:nvSpPr>
            <p:cNvPr id="90" name="Google Shape;90;p3"/>
            <p:cNvSpPr/>
            <p:nvPr/>
          </p:nvSpPr>
          <p:spPr>
            <a:xfrm>
              <a:off x="661125" y="2918175"/>
              <a:ext cx="78450" cy="888175"/>
            </a:xfrm>
            <a:custGeom>
              <a:avLst/>
              <a:gdLst/>
              <a:ahLst/>
              <a:cxnLst/>
              <a:rect l="l" t="t" r="r" b="b"/>
              <a:pathLst>
                <a:path w="3138" h="35527" extrusionOk="0">
                  <a:moveTo>
                    <a:pt x="1429" y="32996"/>
                  </a:moveTo>
                  <a:cubicBezTo>
                    <a:pt x="912" y="33169"/>
                    <a:pt x="534" y="33653"/>
                    <a:pt x="534" y="34228"/>
                  </a:cubicBezTo>
                  <a:cubicBezTo>
                    <a:pt x="534" y="34943"/>
                    <a:pt x="1117" y="35526"/>
                    <a:pt x="1840" y="35526"/>
                  </a:cubicBezTo>
                  <a:cubicBezTo>
                    <a:pt x="2555" y="35526"/>
                    <a:pt x="3138" y="34943"/>
                    <a:pt x="3138" y="34228"/>
                  </a:cubicBezTo>
                  <a:cubicBezTo>
                    <a:pt x="3138" y="33653"/>
                    <a:pt x="2768" y="33169"/>
                    <a:pt x="2243" y="32996"/>
                  </a:cubicBezTo>
                  <a:lnTo>
                    <a:pt x="2243" y="0"/>
                  </a:lnTo>
                  <a:lnTo>
                    <a:pt x="0" y="0"/>
                  </a:lnTo>
                  <a:lnTo>
                    <a:pt x="0" y="822"/>
                  </a:lnTo>
                  <a:lnTo>
                    <a:pt x="1429" y="822"/>
                  </a:ln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3"/>
            <p:cNvSpPr/>
            <p:nvPr/>
          </p:nvSpPr>
          <p:spPr>
            <a:xfrm>
              <a:off x="2366975" y="2751225"/>
              <a:ext cx="245625" cy="1823950"/>
            </a:xfrm>
            <a:custGeom>
              <a:avLst/>
              <a:gdLst/>
              <a:ahLst/>
              <a:cxnLst/>
              <a:rect l="l" t="t" r="r" b="b"/>
              <a:pathLst>
                <a:path w="9825" h="72958" extrusionOk="0">
                  <a:moveTo>
                    <a:pt x="822" y="0"/>
                  </a:moveTo>
                  <a:lnTo>
                    <a:pt x="1" y="0"/>
                  </a:lnTo>
                  <a:lnTo>
                    <a:pt x="1" y="13118"/>
                  </a:lnTo>
                  <a:lnTo>
                    <a:pt x="9003" y="22121"/>
                  </a:lnTo>
                  <a:lnTo>
                    <a:pt x="9003" y="49055"/>
                  </a:lnTo>
                  <a:lnTo>
                    <a:pt x="1627" y="56431"/>
                  </a:lnTo>
                  <a:lnTo>
                    <a:pt x="1627" y="70403"/>
                  </a:lnTo>
                  <a:cubicBezTo>
                    <a:pt x="1085" y="70559"/>
                    <a:pt x="682" y="71052"/>
                    <a:pt x="682" y="71652"/>
                  </a:cubicBezTo>
                  <a:cubicBezTo>
                    <a:pt x="682" y="72366"/>
                    <a:pt x="1266" y="72958"/>
                    <a:pt x="1988" y="72958"/>
                  </a:cubicBezTo>
                  <a:cubicBezTo>
                    <a:pt x="2711" y="72958"/>
                    <a:pt x="3294" y="72366"/>
                    <a:pt x="3294" y="71652"/>
                  </a:cubicBezTo>
                  <a:cubicBezTo>
                    <a:pt x="3294" y="71093"/>
                    <a:pt x="2941" y="70617"/>
                    <a:pt x="2440" y="70436"/>
                  </a:cubicBezTo>
                  <a:lnTo>
                    <a:pt x="2440" y="56768"/>
                  </a:lnTo>
                  <a:lnTo>
                    <a:pt x="9825" y="49392"/>
                  </a:lnTo>
                  <a:lnTo>
                    <a:pt x="9825" y="21784"/>
                  </a:lnTo>
                  <a:lnTo>
                    <a:pt x="822" y="12781"/>
                  </a:lnTo>
                  <a:lnTo>
                    <a:pt x="822" y="0"/>
                  </a:ln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 name="Google Shape;92;p3"/>
            <p:cNvSpPr/>
            <p:nvPr/>
          </p:nvSpPr>
          <p:spPr>
            <a:xfrm>
              <a:off x="2924300" y="2751225"/>
              <a:ext cx="264325" cy="2033625"/>
            </a:xfrm>
            <a:custGeom>
              <a:avLst/>
              <a:gdLst/>
              <a:ahLst/>
              <a:cxnLst/>
              <a:rect l="l" t="t" r="r" b="b"/>
              <a:pathLst>
                <a:path w="10573" h="81345" extrusionOk="0">
                  <a:moveTo>
                    <a:pt x="9751" y="23591"/>
                  </a:moveTo>
                  <a:lnTo>
                    <a:pt x="896" y="23591"/>
                  </a:lnTo>
                  <a:lnTo>
                    <a:pt x="896" y="78806"/>
                  </a:lnTo>
                  <a:cubicBezTo>
                    <a:pt x="370" y="78979"/>
                    <a:pt x="1" y="79463"/>
                    <a:pt x="1" y="80038"/>
                  </a:cubicBezTo>
                  <a:cubicBezTo>
                    <a:pt x="1" y="80753"/>
                    <a:pt x="584" y="81344"/>
                    <a:pt x="1298" y="81344"/>
                  </a:cubicBezTo>
                  <a:cubicBezTo>
                    <a:pt x="2021" y="81344"/>
                    <a:pt x="2605" y="80753"/>
                    <a:pt x="2605" y="80038"/>
                  </a:cubicBezTo>
                  <a:cubicBezTo>
                    <a:pt x="2605" y="79463"/>
                    <a:pt x="2227" y="78979"/>
                    <a:pt x="1709" y="78806"/>
                  </a:cubicBezTo>
                  <a:lnTo>
                    <a:pt x="1709" y="24404"/>
                  </a:lnTo>
                  <a:lnTo>
                    <a:pt x="10572" y="24404"/>
                  </a:lnTo>
                  <a:lnTo>
                    <a:pt x="10572" y="0"/>
                  </a:lnTo>
                  <a:lnTo>
                    <a:pt x="9751" y="0"/>
                  </a:ln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3"/>
            <p:cNvSpPr/>
            <p:nvPr/>
          </p:nvSpPr>
          <p:spPr>
            <a:xfrm>
              <a:off x="661125" y="4193000"/>
              <a:ext cx="136575" cy="1191675"/>
            </a:xfrm>
            <a:custGeom>
              <a:avLst/>
              <a:gdLst/>
              <a:ahLst/>
              <a:cxnLst/>
              <a:rect l="l" t="t" r="r" b="b"/>
              <a:pathLst>
                <a:path w="5463" h="47667" extrusionOk="0">
                  <a:moveTo>
                    <a:pt x="4567" y="45129"/>
                  </a:moveTo>
                  <a:lnTo>
                    <a:pt x="4567" y="0"/>
                  </a:lnTo>
                  <a:lnTo>
                    <a:pt x="0" y="0"/>
                  </a:lnTo>
                  <a:lnTo>
                    <a:pt x="0" y="822"/>
                  </a:lnTo>
                  <a:lnTo>
                    <a:pt x="3746" y="822"/>
                  </a:lnTo>
                  <a:lnTo>
                    <a:pt x="3746" y="45129"/>
                  </a:lnTo>
                  <a:cubicBezTo>
                    <a:pt x="3228" y="45301"/>
                    <a:pt x="2850" y="45786"/>
                    <a:pt x="2850" y="46361"/>
                  </a:cubicBezTo>
                  <a:cubicBezTo>
                    <a:pt x="2850" y="47084"/>
                    <a:pt x="3434" y="47667"/>
                    <a:pt x="4157" y="47667"/>
                  </a:cubicBezTo>
                  <a:cubicBezTo>
                    <a:pt x="4879" y="47667"/>
                    <a:pt x="5463" y="47084"/>
                    <a:pt x="5463" y="46361"/>
                  </a:cubicBezTo>
                  <a:cubicBezTo>
                    <a:pt x="5463" y="45786"/>
                    <a:pt x="5085" y="45301"/>
                    <a:pt x="4567" y="45129"/>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3"/>
            <p:cNvSpPr/>
            <p:nvPr/>
          </p:nvSpPr>
          <p:spPr>
            <a:xfrm>
              <a:off x="661125" y="4097725"/>
              <a:ext cx="210700" cy="779125"/>
            </a:xfrm>
            <a:custGeom>
              <a:avLst/>
              <a:gdLst/>
              <a:ahLst/>
              <a:cxnLst/>
              <a:rect l="l" t="t" r="r" b="b"/>
              <a:pathLst>
                <a:path w="8428" h="31165" extrusionOk="0">
                  <a:moveTo>
                    <a:pt x="7532" y="28626"/>
                  </a:moveTo>
                  <a:lnTo>
                    <a:pt x="7532" y="0"/>
                  </a:lnTo>
                  <a:lnTo>
                    <a:pt x="0" y="0"/>
                  </a:lnTo>
                  <a:lnTo>
                    <a:pt x="0" y="813"/>
                  </a:lnTo>
                  <a:lnTo>
                    <a:pt x="6711" y="813"/>
                  </a:lnTo>
                  <a:lnTo>
                    <a:pt x="6711" y="28626"/>
                  </a:lnTo>
                  <a:cubicBezTo>
                    <a:pt x="6194" y="28799"/>
                    <a:pt x="5816" y="29283"/>
                    <a:pt x="5816" y="29858"/>
                  </a:cubicBezTo>
                  <a:cubicBezTo>
                    <a:pt x="5816" y="30581"/>
                    <a:pt x="6399" y="31164"/>
                    <a:pt x="7122" y="31164"/>
                  </a:cubicBezTo>
                  <a:cubicBezTo>
                    <a:pt x="7845" y="31164"/>
                    <a:pt x="8428" y="30581"/>
                    <a:pt x="8428" y="29858"/>
                  </a:cubicBezTo>
                  <a:cubicBezTo>
                    <a:pt x="8428" y="29283"/>
                    <a:pt x="8050" y="28799"/>
                    <a:pt x="7532" y="28626"/>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3"/>
            <p:cNvSpPr/>
            <p:nvPr/>
          </p:nvSpPr>
          <p:spPr>
            <a:xfrm>
              <a:off x="661125" y="3995450"/>
              <a:ext cx="293250" cy="1116525"/>
            </a:xfrm>
            <a:custGeom>
              <a:avLst/>
              <a:gdLst/>
              <a:ahLst/>
              <a:cxnLst/>
              <a:rect l="l" t="t" r="r" b="b"/>
              <a:pathLst>
                <a:path w="11730" h="44661" extrusionOk="0">
                  <a:moveTo>
                    <a:pt x="10835" y="42122"/>
                  </a:moveTo>
                  <a:lnTo>
                    <a:pt x="10835" y="0"/>
                  </a:lnTo>
                  <a:lnTo>
                    <a:pt x="0" y="0"/>
                  </a:lnTo>
                  <a:lnTo>
                    <a:pt x="0" y="814"/>
                  </a:lnTo>
                  <a:lnTo>
                    <a:pt x="10021" y="814"/>
                  </a:lnTo>
                  <a:lnTo>
                    <a:pt x="10021" y="42122"/>
                  </a:lnTo>
                  <a:cubicBezTo>
                    <a:pt x="9496" y="42295"/>
                    <a:pt x="9126" y="42780"/>
                    <a:pt x="9126" y="43355"/>
                  </a:cubicBezTo>
                  <a:cubicBezTo>
                    <a:pt x="9126" y="44077"/>
                    <a:pt x="9709" y="44661"/>
                    <a:pt x="10424" y="44661"/>
                  </a:cubicBezTo>
                  <a:cubicBezTo>
                    <a:pt x="11147" y="44661"/>
                    <a:pt x="11730" y="44077"/>
                    <a:pt x="11730" y="43355"/>
                  </a:cubicBezTo>
                  <a:cubicBezTo>
                    <a:pt x="11730" y="42780"/>
                    <a:pt x="11352" y="42295"/>
                    <a:pt x="10835" y="42122"/>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 name="Google Shape;96;p3"/>
            <p:cNvSpPr/>
            <p:nvPr/>
          </p:nvSpPr>
          <p:spPr>
            <a:xfrm>
              <a:off x="661125" y="3906725"/>
              <a:ext cx="388750" cy="833775"/>
            </a:xfrm>
            <a:custGeom>
              <a:avLst/>
              <a:gdLst/>
              <a:ahLst/>
              <a:cxnLst/>
              <a:rect l="l" t="t" r="r" b="b"/>
              <a:pathLst>
                <a:path w="15550" h="33351" extrusionOk="0">
                  <a:moveTo>
                    <a:pt x="14654" y="30812"/>
                  </a:moveTo>
                  <a:lnTo>
                    <a:pt x="14654" y="1"/>
                  </a:lnTo>
                  <a:lnTo>
                    <a:pt x="0" y="1"/>
                  </a:lnTo>
                  <a:lnTo>
                    <a:pt x="0" y="822"/>
                  </a:lnTo>
                  <a:lnTo>
                    <a:pt x="13833" y="822"/>
                  </a:lnTo>
                  <a:lnTo>
                    <a:pt x="13833" y="30812"/>
                  </a:lnTo>
                  <a:cubicBezTo>
                    <a:pt x="13315" y="30985"/>
                    <a:pt x="12946" y="31469"/>
                    <a:pt x="12946" y="32044"/>
                  </a:cubicBezTo>
                  <a:cubicBezTo>
                    <a:pt x="12946" y="32767"/>
                    <a:pt x="13529" y="33350"/>
                    <a:pt x="14243" y="33350"/>
                  </a:cubicBezTo>
                  <a:cubicBezTo>
                    <a:pt x="14966" y="33350"/>
                    <a:pt x="15549" y="32767"/>
                    <a:pt x="15549" y="32044"/>
                  </a:cubicBezTo>
                  <a:cubicBezTo>
                    <a:pt x="15549" y="31469"/>
                    <a:pt x="15172" y="30985"/>
                    <a:pt x="14654" y="30812"/>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3"/>
            <p:cNvSpPr/>
            <p:nvPr/>
          </p:nvSpPr>
          <p:spPr>
            <a:xfrm>
              <a:off x="661125" y="2832325"/>
              <a:ext cx="487100" cy="2112700"/>
            </a:xfrm>
            <a:custGeom>
              <a:avLst/>
              <a:gdLst/>
              <a:ahLst/>
              <a:cxnLst/>
              <a:rect l="l" t="t" r="r" b="b"/>
              <a:pathLst>
                <a:path w="19484" h="84508" extrusionOk="0">
                  <a:moveTo>
                    <a:pt x="18589" y="81969"/>
                  </a:moveTo>
                  <a:lnTo>
                    <a:pt x="18589" y="39724"/>
                  </a:lnTo>
                  <a:lnTo>
                    <a:pt x="5191" y="39724"/>
                  </a:lnTo>
                  <a:lnTo>
                    <a:pt x="5191" y="1"/>
                  </a:lnTo>
                  <a:lnTo>
                    <a:pt x="0" y="1"/>
                  </a:lnTo>
                  <a:lnTo>
                    <a:pt x="0" y="814"/>
                  </a:lnTo>
                  <a:lnTo>
                    <a:pt x="4370" y="814"/>
                  </a:lnTo>
                  <a:lnTo>
                    <a:pt x="4370" y="40546"/>
                  </a:lnTo>
                  <a:lnTo>
                    <a:pt x="17767" y="40546"/>
                  </a:lnTo>
                  <a:lnTo>
                    <a:pt x="17767" y="81969"/>
                  </a:lnTo>
                  <a:cubicBezTo>
                    <a:pt x="17250" y="82142"/>
                    <a:pt x="16872" y="82626"/>
                    <a:pt x="16872" y="83201"/>
                  </a:cubicBezTo>
                  <a:cubicBezTo>
                    <a:pt x="16872" y="83924"/>
                    <a:pt x="17463" y="84507"/>
                    <a:pt x="18178" y="84507"/>
                  </a:cubicBezTo>
                  <a:cubicBezTo>
                    <a:pt x="18901" y="84507"/>
                    <a:pt x="19484" y="83924"/>
                    <a:pt x="19484" y="83201"/>
                  </a:cubicBezTo>
                  <a:cubicBezTo>
                    <a:pt x="19484" y="82626"/>
                    <a:pt x="19106" y="82142"/>
                    <a:pt x="18589" y="81969"/>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3"/>
            <p:cNvSpPr/>
            <p:nvPr/>
          </p:nvSpPr>
          <p:spPr>
            <a:xfrm>
              <a:off x="861750" y="2751225"/>
              <a:ext cx="410725" cy="2406750"/>
            </a:xfrm>
            <a:custGeom>
              <a:avLst/>
              <a:gdLst/>
              <a:ahLst/>
              <a:cxnLst/>
              <a:rect l="l" t="t" r="r" b="b"/>
              <a:pathLst>
                <a:path w="16429" h="96270" extrusionOk="0">
                  <a:moveTo>
                    <a:pt x="15533" y="93731"/>
                  </a:moveTo>
                  <a:lnTo>
                    <a:pt x="15533" y="38730"/>
                  </a:lnTo>
                  <a:lnTo>
                    <a:pt x="822" y="38730"/>
                  </a:lnTo>
                  <a:lnTo>
                    <a:pt x="822" y="0"/>
                  </a:lnTo>
                  <a:lnTo>
                    <a:pt x="0" y="0"/>
                  </a:lnTo>
                  <a:lnTo>
                    <a:pt x="0" y="39543"/>
                  </a:lnTo>
                  <a:lnTo>
                    <a:pt x="14720" y="39543"/>
                  </a:lnTo>
                  <a:lnTo>
                    <a:pt x="14720" y="93731"/>
                  </a:lnTo>
                  <a:cubicBezTo>
                    <a:pt x="14202" y="93904"/>
                    <a:pt x="13825" y="94388"/>
                    <a:pt x="13825" y="94963"/>
                  </a:cubicBezTo>
                  <a:cubicBezTo>
                    <a:pt x="13825" y="95686"/>
                    <a:pt x="14408" y="96270"/>
                    <a:pt x="15131" y="96270"/>
                  </a:cubicBezTo>
                  <a:cubicBezTo>
                    <a:pt x="15845" y="96270"/>
                    <a:pt x="16429" y="95686"/>
                    <a:pt x="16429" y="94963"/>
                  </a:cubicBezTo>
                  <a:cubicBezTo>
                    <a:pt x="16429" y="94388"/>
                    <a:pt x="16051" y="93904"/>
                    <a:pt x="15533" y="93731"/>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 name="Google Shape;99;p3"/>
            <p:cNvSpPr/>
            <p:nvPr/>
          </p:nvSpPr>
          <p:spPr>
            <a:xfrm>
              <a:off x="949025" y="2751225"/>
              <a:ext cx="421200" cy="1823950"/>
            </a:xfrm>
            <a:custGeom>
              <a:avLst/>
              <a:gdLst/>
              <a:ahLst/>
              <a:cxnLst/>
              <a:rect l="l" t="t" r="r" b="b"/>
              <a:pathLst>
                <a:path w="16848" h="72958" extrusionOk="0">
                  <a:moveTo>
                    <a:pt x="15952" y="70420"/>
                  </a:moveTo>
                  <a:lnTo>
                    <a:pt x="15952" y="33924"/>
                  </a:lnTo>
                  <a:lnTo>
                    <a:pt x="822" y="33924"/>
                  </a:lnTo>
                  <a:lnTo>
                    <a:pt x="822" y="0"/>
                  </a:lnTo>
                  <a:lnTo>
                    <a:pt x="0" y="0"/>
                  </a:lnTo>
                  <a:lnTo>
                    <a:pt x="0" y="34738"/>
                  </a:lnTo>
                  <a:lnTo>
                    <a:pt x="15139" y="34738"/>
                  </a:lnTo>
                  <a:lnTo>
                    <a:pt x="15139" y="70420"/>
                  </a:lnTo>
                  <a:cubicBezTo>
                    <a:pt x="14621" y="70592"/>
                    <a:pt x="14244" y="71077"/>
                    <a:pt x="14244" y="71652"/>
                  </a:cubicBezTo>
                  <a:cubicBezTo>
                    <a:pt x="14244" y="72375"/>
                    <a:pt x="14827" y="72958"/>
                    <a:pt x="15550" y="72958"/>
                  </a:cubicBezTo>
                  <a:cubicBezTo>
                    <a:pt x="16264" y="72958"/>
                    <a:pt x="16847" y="72375"/>
                    <a:pt x="16847" y="71652"/>
                  </a:cubicBezTo>
                  <a:cubicBezTo>
                    <a:pt x="16847" y="71077"/>
                    <a:pt x="16470" y="70592"/>
                    <a:pt x="15952" y="70420"/>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3"/>
            <p:cNvSpPr/>
            <p:nvPr/>
          </p:nvSpPr>
          <p:spPr>
            <a:xfrm>
              <a:off x="1249050" y="2751225"/>
              <a:ext cx="264500" cy="561050"/>
            </a:xfrm>
            <a:custGeom>
              <a:avLst/>
              <a:gdLst/>
              <a:ahLst/>
              <a:cxnLst/>
              <a:rect l="l" t="t" r="r" b="b"/>
              <a:pathLst>
                <a:path w="10580" h="22442" extrusionOk="0">
                  <a:moveTo>
                    <a:pt x="9274" y="22441"/>
                  </a:moveTo>
                  <a:cubicBezTo>
                    <a:pt x="9997" y="22441"/>
                    <a:pt x="10580" y="21850"/>
                    <a:pt x="10580" y="21135"/>
                  </a:cubicBezTo>
                  <a:cubicBezTo>
                    <a:pt x="10580" y="20412"/>
                    <a:pt x="9997" y="19829"/>
                    <a:pt x="9274" y="19829"/>
                  </a:cubicBezTo>
                  <a:cubicBezTo>
                    <a:pt x="8600" y="19829"/>
                    <a:pt x="8050" y="20338"/>
                    <a:pt x="7984" y="20995"/>
                  </a:cubicBezTo>
                  <a:lnTo>
                    <a:pt x="822" y="20995"/>
                  </a:lnTo>
                  <a:lnTo>
                    <a:pt x="822" y="0"/>
                  </a:lnTo>
                  <a:lnTo>
                    <a:pt x="0" y="0"/>
                  </a:lnTo>
                  <a:lnTo>
                    <a:pt x="0" y="21817"/>
                  </a:lnTo>
                  <a:lnTo>
                    <a:pt x="8165" y="21817"/>
                  </a:lnTo>
                  <a:cubicBezTo>
                    <a:pt x="8395" y="22187"/>
                    <a:pt x="8806" y="22433"/>
                    <a:pt x="9274" y="22441"/>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3"/>
            <p:cNvSpPr/>
            <p:nvPr/>
          </p:nvSpPr>
          <p:spPr>
            <a:xfrm>
              <a:off x="1966325" y="2751225"/>
              <a:ext cx="65325" cy="499650"/>
            </a:xfrm>
            <a:custGeom>
              <a:avLst/>
              <a:gdLst/>
              <a:ahLst/>
              <a:cxnLst/>
              <a:rect l="l" t="t" r="r" b="b"/>
              <a:pathLst>
                <a:path w="2613" h="19986" extrusionOk="0">
                  <a:moveTo>
                    <a:pt x="1718" y="17447"/>
                  </a:moveTo>
                  <a:lnTo>
                    <a:pt x="1718" y="0"/>
                  </a:lnTo>
                  <a:lnTo>
                    <a:pt x="896" y="0"/>
                  </a:lnTo>
                  <a:lnTo>
                    <a:pt x="896" y="17447"/>
                  </a:lnTo>
                  <a:cubicBezTo>
                    <a:pt x="379" y="17619"/>
                    <a:pt x="1" y="18104"/>
                    <a:pt x="1" y="18679"/>
                  </a:cubicBezTo>
                  <a:cubicBezTo>
                    <a:pt x="1" y="19402"/>
                    <a:pt x="584" y="19985"/>
                    <a:pt x="1307" y="19985"/>
                  </a:cubicBezTo>
                  <a:cubicBezTo>
                    <a:pt x="2030" y="19985"/>
                    <a:pt x="2613" y="19402"/>
                    <a:pt x="2613" y="18679"/>
                  </a:cubicBezTo>
                  <a:cubicBezTo>
                    <a:pt x="2613" y="18104"/>
                    <a:pt x="2235" y="17619"/>
                    <a:pt x="1718" y="17447"/>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3"/>
            <p:cNvSpPr/>
            <p:nvPr/>
          </p:nvSpPr>
          <p:spPr>
            <a:xfrm>
              <a:off x="2491225" y="2751225"/>
              <a:ext cx="370275" cy="226925"/>
            </a:xfrm>
            <a:custGeom>
              <a:avLst/>
              <a:gdLst/>
              <a:ahLst/>
              <a:cxnLst/>
              <a:rect l="l" t="t" r="r" b="b"/>
              <a:pathLst>
                <a:path w="14811" h="9077" extrusionOk="0">
                  <a:moveTo>
                    <a:pt x="1306" y="9077"/>
                  </a:moveTo>
                  <a:cubicBezTo>
                    <a:pt x="1881" y="9077"/>
                    <a:pt x="2366" y="8699"/>
                    <a:pt x="2538" y="8181"/>
                  </a:cubicBezTo>
                  <a:lnTo>
                    <a:pt x="14810" y="8181"/>
                  </a:lnTo>
                  <a:lnTo>
                    <a:pt x="14810" y="0"/>
                  </a:lnTo>
                  <a:lnTo>
                    <a:pt x="13989" y="0"/>
                  </a:lnTo>
                  <a:lnTo>
                    <a:pt x="13989" y="7360"/>
                  </a:lnTo>
                  <a:lnTo>
                    <a:pt x="2538" y="7360"/>
                  </a:lnTo>
                  <a:cubicBezTo>
                    <a:pt x="2366" y="6843"/>
                    <a:pt x="1881" y="6465"/>
                    <a:pt x="1306" y="6465"/>
                  </a:cubicBezTo>
                  <a:cubicBezTo>
                    <a:pt x="592" y="6465"/>
                    <a:pt x="0" y="7048"/>
                    <a:pt x="0" y="7771"/>
                  </a:cubicBezTo>
                  <a:cubicBezTo>
                    <a:pt x="0" y="8494"/>
                    <a:pt x="583" y="9077"/>
                    <a:pt x="1306" y="9077"/>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3"/>
            <p:cNvSpPr/>
            <p:nvPr/>
          </p:nvSpPr>
          <p:spPr>
            <a:xfrm>
              <a:off x="2491225" y="2751225"/>
              <a:ext cx="298600" cy="123850"/>
            </a:xfrm>
            <a:custGeom>
              <a:avLst/>
              <a:gdLst/>
              <a:ahLst/>
              <a:cxnLst/>
              <a:rect l="l" t="t" r="r" b="b"/>
              <a:pathLst>
                <a:path w="11944" h="4954" extrusionOk="0">
                  <a:moveTo>
                    <a:pt x="1306" y="4953"/>
                  </a:moveTo>
                  <a:cubicBezTo>
                    <a:pt x="1881" y="4953"/>
                    <a:pt x="2366" y="4584"/>
                    <a:pt x="2538" y="4058"/>
                  </a:cubicBezTo>
                  <a:lnTo>
                    <a:pt x="11943" y="4058"/>
                  </a:lnTo>
                  <a:lnTo>
                    <a:pt x="11943" y="0"/>
                  </a:lnTo>
                  <a:lnTo>
                    <a:pt x="11122" y="0"/>
                  </a:lnTo>
                  <a:lnTo>
                    <a:pt x="11122" y="3245"/>
                  </a:lnTo>
                  <a:lnTo>
                    <a:pt x="2538" y="3245"/>
                  </a:lnTo>
                  <a:cubicBezTo>
                    <a:pt x="2366" y="2727"/>
                    <a:pt x="1881" y="2349"/>
                    <a:pt x="1306" y="2349"/>
                  </a:cubicBezTo>
                  <a:cubicBezTo>
                    <a:pt x="592" y="2349"/>
                    <a:pt x="0" y="2933"/>
                    <a:pt x="0" y="3655"/>
                  </a:cubicBezTo>
                  <a:cubicBezTo>
                    <a:pt x="0" y="4370"/>
                    <a:pt x="583" y="4953"/>
                    <a:pt x="1306" y="4953"/>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3"/>
            <p:cNvSpPr/>
            <p:nvPr/>
          </p:nvSpPr>
          <p:spPr>
            <a:xfrm>
              <a:off x="1328100" y="2751225"/>
              <a:ext cx="333525" cy="123850"/>
            </a:xfrm>
            <a:custGeom>
              <a:avLst/>
              <a:gdLst/>
              <a:ahLst/>
              <a:cxnLst/>
              <a:rect l="l" t="t" r="r" b="b"/>
              <a:pathLst>
                <a:path w="13341" h="4954" extrusionOk="0">
                  <a:moveTo>
                    <a:pt x="1307" y="4953"/>
                  </a:moveTo>
                  <a:cubicBezTo>
                    <a:pt x="1882" y="4953"/>
                    <a:pt x="2366" y="4584"/>
                    <a:pt x="2539" y="4058"/>
                  </a:cubicBezTo>
                  <a:lnTo>
                    <a:pt x="13340" y="4058"/>
                  </a:lnTo>
                  <a:lnTo>
                    <a:pt x="13340" y="0"/>
                  </a:lnTo>
                  <a:lnTo>
                    <a:pt x="12519" y="0"/>
                  </a:lnTo>
                  <a:lnTo>
                    <a:pt x="12519" y="3245"/>
                  </a:lnTo>
                  <a:lnTo>
                    <a:pt x="2539" y="3245"/>
                  </a:lnTo>
                  <a:cubicBezTo>
                    <a:pt x="2366" y="2727"/>
                    <a:pt x="1882" y="2349"/>
                    <a:pt x="1307" y="2349"/>
                  </a:cubicBezTo>
                  <a:cubicBezTo>
                    <a:pt x="584" y="2349"/>
                    <a:pt x="1" y="2933"/>
                    <a:pt x="1" y="3655"/>
                  </a:cubicBezTo>
                  <a:cubicBezTo>
                    <a:pt x="1" y="4370"/>
                    <a:pt x="584" y="4953"/>
                    <a:pt x="1307" y="4953"/>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3"/>
            <p:cNvSpPr/>
            <p:nvPr/>
          </p:nvSpPr>
          <p:spPr>
            <a:xfrm>
              <a:off x="1045750" y="2751225"/>
              <a:ext cx="421600" cy="1989275"/>
            </a:xfrm>
            <a:custGeom>
              <a:avLst/>
              <a:gdLst/>
              <a:ahLst/>
              <a:cxnLst/>
              <a:rect l="l" t="t" r="r" b="b"/>
              <a:pathLst>
                <a:path w="16864" h="79571" extrusionOk="0">
                  <a:moveTo>
                    <a:pt x="15968" y="77032"/>
                  </a:moveTo>
                  <a:lnTo>
                    <a:pt x="15968" y="29628"/>
                  </a:lnTo>
                  <a:lnTo>
                    <a:pt x="822" y="29628"/>
                  </a:lnTo>
                  <a:lnTo>
                    <a:pt x="822" y="0"/>
                  </a:lnTo>
                  <a:lnTo>
                    <a:pt x="0" y="0"/>
                  </a:lnTo>
                  <a:lnTo>
                    <a:pt x="0" y="30442"/>
                  </a:lnTo>
                  <a:lnTo>
                    <a:pt x="15155" y="30442"/>
                  </a:lnTo>
                  <a:lnTo>
                    <a:pt x="15155" y="77032"/>
                  </a:lnTo>
                  <a:cubicBezTo>
                    <a:pt x="14638" y="77205"/>
                    <a:pt x="14260" y="77689"/>
                    <a:pt x="14260" y="78264"/>
                  </a:cubicBezTo>
                  <a:cubicBezTo>
                    <a:pt x="14260" y="78987"/>
                    <a:pt x="14843" y="79570"/>
                    <a:pt x="15566" y="79570"/>
                  </a:cubicBezTo>
                  <a:cubicBezTo>
                    <a:pt x="16280" y="79570"/>
                    <a:pt x="16864" y="78987"/>
                    <a:pt x="16864" y="78264"/>
                  </a:cubicBezTo>
                  <a:cubicBezTo>
                    <a:pt x="16864" y="77689"/>
                    <a:pt x="16486" y="77205"/>
                    <a:pt x="15977" y="77032"/>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3"/>
            <p:cNvSpPr/>
            <p:nvPr/>
          </p:nvSpPr>
          <p:spPr>
            <a:xfrm>
              <a:off x="1158675" y="2751225"/>
              <a:ext cx="426350" cy="2248225"/>
            </a:xfrm>
            <a:custGeom>
              <a:avLst/>
              <a:gdLst/>
              <a:ahLst/>
              <a:cxnLst/>
              <a:rect l="l" t="t" r="r" b="b"/>
              <a:pathLst>
                <a:path w="17054" h="89929" extrusionOk="0">
                  <a:moveTo>
                    <a:pt x="16158" y="87398"/>
                  </a:moveTo>
                  <a:lnTo>
                    <a:pt x="16158" y="25226"/>
                  </a:lnTo>
                  <a:lnTo>
                    <a:pt x="822" y="25226"/>
                  </a:lnTo>
                  <a:lnTo>
                    <a:pt x="822" y="0"/>
                  </a:lnTo>
                  <a:lnTo>
                    <a:pt x="1" y="0"/>
                  </a:lnTo>
                  <a:lnTo>
                    <a:pt x="1" y="26039"/>
                  </a:lnTo>
                  <a:lnTo>
                    <a:pt x="15345" y="26039"/>
                  </a:lnTo>
                  <a:lnTo>
                    <a:pt x="15345" y="87398"/>
                  </a:lnTo>
                  <a:cubicBezTo>
                    <a:pt x="14819" y="87571"/>
                    <a:pt x="14449" y="88047"/>
                    <a:pt x="14449" y="88630"/>
                  </a:cubicBezTo>
                  <a:cubicBezTo>
                    <a:pt x="14449" y="89345"/>
                    <a:pt x="15033" y="89928"/>
                    <a:pt x="15747" y="89928"/>
                  </a:cubicBezTo>
                  <a:cubicBezTo>
                    <a:pt x="16470" y="89928"/>
                    <a:pt x="17053" y="89345"/>
                    <a:pt x="17053" y="88630"/>
                  </a:cubicBezTo>
                  <a:cubicBezTo>
                    <a:pt x="17053" y="88047"/>
                    <a:pt x="16676" y="87571"/>
                    <a:pt x="16158" y="87398"/>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3"/>
            <p:cNvSpPr/>
            <p:nvPr/>
          </p:nvSpPr>
          <p:spPr>
            <a:xfrm>
              <a:off x="1353975" y="2751225"/>
              <a:ext cx="389575" cy="1484725"/>
            </a:xfrm>
            <a:custGeom>
              <a:avLst/>
              <a:gdLst/>
              <a:ahLst/>
              <a:cxnLst/>
              <a:rect l="l" t="t" r="r" b="b"/>
              <a:pathLst>
                <a:path w="15583" h="59389" extrusionOk="0">
                  <a:moveTo>
                    <a:pt x="14671" y="56850"/>
                  </a:moveTo>
                  <a:lnTo>
                    <a:pt x="14671" y="26022"/>
                  </a:lnTo>
                  <a:lnTo>
                    <a:pt x="822" y="12174"/>
                  </a:lnTo>
                  <a:lnTo>
                    <a:pt x="822" y="7713"/>
                  </a:lnTo>
                  <a:lnTo>
                    <a:pt x="15229" y="7713"/>
                  </a:lnTo>
                  <a:lnTo>
                    <a:pt x="15229" y="0"/>
                  </a:lnTo>
                  <a:lnTo>
                    <a:pt x="14408" y="0"/>
                  </a:lnTo>
                  <a:lnTo>
                    <a:pt x="14408" y="6892"/>
                  </a:lnTo>
                  <a:lnTo>
                    <a:pt x="1" y="6892"/>
                  </a:lnTo>
                  <a:lnTo>
                    <a:pt x="1" y="12510"/>
                  </a:lnTo>
                  <a:lnTo>
                    <a:pt x="13849" y="26359"/>
                  </a:lnTo>
                  <a:lnTo>
                    <a:pt x="13849" y="56858"/>
                  </a:lnTo>
                  <a:cubicBezTo>
                    <a:pt x="13340" y="57031"/>
                    <a:pt x="12979" y="57515"/>
                    <a:pt x="12979" y="58082"/>
                  </a:cubicBezTo>
                  <a:cubicBezTo>
                    <a:pt x="12979" y="58805"/>
                    <a:pt x="13554" y="59388"/>
                    <a:pt x="14277" y="59388"/>
                  </a:cubicBezTo>
                  <a:cubicBezTo>
                    <a:pt x="14999" y="59388"/>
                    <a:pt x="15583" y="58805"/>
                    <a:pt x="15583" y="58082"/>
                  </a:cubicBezTo>
                  <a:cubicBezTo>
                    <a:pt x="15583" y="57499"/>
                    <a:pt x="15197" y="57014"/>
                    <a:pt x="14671" y="56850"/>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3"/>
            <p:cNvSpPr/>
            <p:nvPr/>
          </p:nvSpPr>
          <p:spPr>
            <a:xfrm>
              <a:off x="1502025" y="2751225"/>
              <a:ext cx="382600" cy="1870775"/>
            </a:xfrm>
            <a:custGeom>
              <a:avLst/>
              <a:gdLst/>
              <a:ahLst/>
              <a:cxnLst/>
              <a:rect l="l" t="t" r="r" b="b"/>
              <a:pathLst>
                <a:path w="15304" h="74831" extrusionOk="0">
                  <a:moveTo>
                    <a:pt x="14408" y="72293"/>
                  </a:moveTo>
                  <a:lnTo>
                    <a:pt x="14408" y="24971"/>
                  </a:lnTo>
                  <a:lnTo>
                    <a:pt x="1980" y="12543"/>
                  </a:lnTo>
                  <a:lnTo>
                    <a:pt x="12856" y="12543"/>
                  </a:lnTo>
                  <a:lnTo>
                    <a:pt x="12856" y="0"/>
                  </a:lnTo>
                  <a:lnTo>
                    <a:pt x="12035" y="0"/>
                  </a:lnTo>
                  <a:lnTo>
                    <a:pt x="12035" y="11730"/>
                  </a:lnTo>
                  <a:lnTo>
                    <a:pt x="1" y="11730"/>
                  </a:lnTo>
                  <a:lnTo>
                    <a:pt x="13587" y="25308"/>
                  </a:lnTo>
                  <a:lnTo>
                    <a:pt x="13587" y="72293"/>
                  </a:lnTo>
                  <a:cubicBezTo>
                    <a:pt x="13069" y="72465"/>
                    <a:pt x="12692" y="72950"/>
                    <a:pt x="12692" y="73525"/>
                  </a:cubicBezTo>
                  <a:cubicBezTo>
                    <a:pt x="12692" y="74247"/>
                    <a:pt x="13283" y="74831"/>
                    <a:pt x="13998" y="74831"/>
                  </a:cubicBezTo>
                  <a:cubicBezTo>
                    <a:pt x="14721" y="74831"/>
                    <a:pt x="15304" y="74247"/>
                    <a:pt x="15304" y="73525"/>
                  </a:cubicBezTo>
                  <a:cubicBezTo>
                    <a:pt x="15304" y="72950"/>
                    <a:pt x="14926" y="72465"/>
                    <a:pt x="14408" y="72293"/>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3"/>
            <p:cNvSpPr/>
            <p:nvPr/>
          </p:nvSpPr>
          <p:spPr>
            <a:xfrm>
              <a:off x="1725450" y="2751225"/>
              <a:ext cx="288975" cy="1665425"/>
            </a:xfrm>
            <a:custGeom>
              <a:avLst/>
              <a:gdLst/>
              <a:ahLst/>
              <a:cxnLst/>
              <a:rect l="l" t="t" r="r" b="b"/>
              <a:pathLst>
                <a:path w="11559" h="66617" extrusionOk="0">
                  <a:moveTo>
                    <a:pt x="10663" y="64078"/>
                  </a:moveTo>
                  <a:lnTo>
                    <a:pt x="10663" y="24774"/>
                  </a:lnTo>
                  <a:lnTo>
                    <a:pt x="1972" y="16092"/>
                  </a:lnTo>
                  <a:lnTo>
                    <a:pt x="7673" y="16092"/>
                  </a:lnTo>
                  <a:lnTo>
                    <a:pt x="7673" y="0"/>
                  </a:lnTo>
                  <a:lnTo>
                    <a:pt x="6851" y="0"/>
                  </a:lnTo>
                  <a:lnTo>
                    <a:pt x="6851" y="15270"/>
                  </a:lnTo>
                  <a:lnTo>
                    <a:pt x="1" y="15270"/>
                  </a:lnTo>
                  <a:lnTo>
                    <a:pt x="9841" y="25111"/>
                  </a:lnTo>
                  <a:lnTo>
                    <a:pt x="9841" y="64078"/>
                  </a:lnTo>
                  <a:cubicBezTo>
                    <a:pt x="9324" y="64251"/>
                    <a:pt x="8946" y="64736"/>
                    <a:pt x="8946" y="65311"/>
                  </a:cubicBezTo>
                  <a:cubicBezTo>
                    <a:pt x="8946" y="66033"/>
                    <a:pt x="9529" y="66617"/>
                    <a:pt x="10252" y="66617"/>
                  </a:cubicBezTo>
                  <a:cubicBezTo>
                    <a:pt x="10975" y="66617"/>
                    <a:pt x="11558" y="66033"/>
                    <a:pt x="11558" y="65311"/>
                  </a:cubicBezTo>
                  <a:cubicBezTo>
                    <a:pt x="11558" y="64736"/>
                    <a:pt x="11180" y="64251"/>
                    <a:pt x="10663" y="64078"/>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3"/>
            <p:cNvSpPr/>
            <p:nvPr/>
          </p:nvSpPr>
          <p:spPr>
            <a:xfrm>
              <a:off x="2128975" y="2751225"/>
              <a:ext cx="197150" cy="2033425"/>
            </a:xfrm>
            <a:custGeom>
              <a:avLst/>
              <a:gdLst/>
              <a:ahLst/>
              <a:cxnLst/>
              <a:rect l="l" t="t" r="r" b="b"/>
              <a:pathLst>
                <a:path w="7886" h="81337" extrusionOk="0">
                  <a:moveTo>
                    <a:pt x="1684" y="78798"/>
                  </a:moveTo>
                  <a:lnTo>
                    <a:pt x="1684" y="49318"/>
                  </a:lnTo>
                  <a:lnTo>
                    <a:pt x="7886" y="43116"/>
                  </a:lnTo>
                  <a:lnTo>
                    <a:pt x="7886" y="25061"/>
                  </a:lnTo>
                  <a:lnTo>
                    <a:pt x="1339" y="18515"/>
                  </a:lnTo>
                  <a:lnTo>
                    <a:pt x="1339" y="0"/>
                  </a:lnTo>
                  <a:lnTo>
                    <a:pt x="518" y="0"/>
                  </a:lnTo>
                  <a:lnTo>
                    <a:pt x="518" y="18852"/>
                  </a:lnTo>
                  <a:lnTo>
                    <a:pt x="7065" y="25398"/>
                  </a:lnTo>
                  <a:lnTo>
                    <a:pt x="7065" y="42779"/>
                  </a:lnTo>
                  <a:lnTo>
                    <a:pt x="863" y="48981"/>
                  </a:lnTo>
                  <a:lnTo>
                    <a:pt x="863" y="78815"/>
                  </a:lnTo>
                  <a:cubicBezTo>
                    <a:pt x="362" y="78995"/>
                    <a:pt x="0" y="79472"/>
                    <a:pt x="0" y="80038"/>
                  </a:cubicBezTo>
                  <a:cubicBezTo>
                    <a:pt x="0" y="80753"/>
                    <a:pt x="584" y="81336"/>
                    <a:pt x="1307" y="81336"/>
                  </a:cubicBezTo>
                  <a:cubicBezTo>
                    <a:pt x="2021" y="81336"/>
                    <a:pt x="2604" y="80753"/>
                    <a:pt x="2604" y="80038"/>
                  </a:cubicBezTo>
                  <a:cubicBezTo>
                    <a:pt x="2604" y="79447"/>
                    <a:pt x="2218" y="78962"/>
                    <a:pt x="1684" y="78798"/>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3"/>
            <p:cNvSpPr/>
            <p:nvPr/>
          </p:nvSpPr>
          <p:spPr>
            <a:xfrm>
              <a:off x="2048075" y="2751225"/>
              <a:ext cx="194275" cy="2304475"/>
            </a:xfrm>
            <a:custGeom>
              <a:avLst/>
              <a:gdLst/>
              <a:ahLst/>
              <a:cxnLst/>
              <a:rect l="l" t="t" r="r" b="b"/>
              <a:pathLst>
                <a:path w="7771" h="92179" extrusionOk="0">
                  <a:moveTo>
                    <a:pt x="1709" y="89641"/>
                  </a:moveTo>
                  <a:lnTo>
                    <a:pt x="1709" y="47133"/>
                  </a:lnTo>
                  <a:lnTo>
                    <a:pt x="7771" y="41071"/>
                  </a:lnTo>
                  <a:lnTo>
                    <a:pt x="7771" y="26540"/>
                  </a:lnTo>
                  <a:lnTo>
                    <a:pt x="1380" y="20149"/>
                  </a:lnTo>
                  <a:lnTo>
                    <a:pt x="1380" y="0"/>
                  </a:lnTo>
                  <a:lnTo>
                    <a:pt x="559" y="0"/>
                  </a:lnTo>
                  <a:lnTo>
                    <a:pt x="559" y="20486"/>
                  </a:lnTo>
                  <a:lnTo>
                    <a:pt x="6949" y="26877"/>
                  </a:lnTo>
                  <a:lnTo>
                    <a:pt x="6949" y="40734"/>
                  </a:lnTo>
                  <a:lnTo>
                    <a:pt x="895" y="46796"/>
                  </a:lnTo>
                  <a:lnTo>
                    <a:pt x="895" y="89641"/>
                  </a:lnTo>
                  <a:cubicBezTo>
                    <a:pt x="370" y="89813"/>
                    <a:pt x="0" y="90298"/>
                    <a:pt x="0" y="90873"/>
                  </a:cubicBezTo>
                  <a:cubicBezTo>
                    <a:pt x="0" y="91596"/>
                    <a:pt x="583" y="92179"/>
                    <a:pt x="1298" y="92179"/>
                  </a:cubicBezTo>
                  <a:cubicBezTo>
                    <a:pt x="2021" y="92179"/>
                    <a:pt x="2604" y="91596"/>
                    <a:pt x="2604" y="90873"/>
                  </a:cubicBezTo>
                  <a:cubicBezTo>
                    <a:pt x="2604" y="90298"/>
                    <a:pt x="2226" y="89813"/>
                    <a:pt x="1709" y="89641"/>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3"/>
            <p:cNvSpPr/>
            <p:nvPr/>
          </p:nvSpPr>
          <p:spPr>
            <a:xfrm>
              <a:off x="2216650" y="2751225"/>
              <a:ext cx="202300" cy="2193800"/>
            </a:xfrm>
            <a:custGeom>
              <a:avLst/>
              <a:gdLst/>
              <a:ahLst/>
              <a:cxnLst/>
              <a:rect l="l" t="t" r="r" b="b"/>
              <a:pathLst>
                <a:path w="8092" h="87752" extrusionOk="0">
                  <a:moveTo>
                    <a:pt x="1685" y="85205"/>
                  </a:moveTo>
                  <a:lnTo>
                    <a:pt x="1685" y="52012"/>
                  </a:lnTo>
                  <a:lnTo>
                    <a:pt x="8092" y="45605"/>
                  </a:lnTo>
                  <a:lnTo>
                    <a:pt x="8092" y="23254"/>
                  </a:lnTo>
                  <a:lnTo>
                    <a:pt x="1028" y="16190"/>
                  </a:lnTo>
                  <a:lnTo>
                    <a:pt x="1028" y="0"/>
                  </a:lnTo>
                  <a:lnTo>
                    <a:pt x="206" y="0"/>
                  </a:lnTo>
                  <a:lnTo>
                    <a:pt x="206" y="16535"/>
                  </a:lnTo>
                  <a:lnTo>
                    <a:pt x="7270" y="23591"/>
                  </a:lnTo>
                  <a:lnTo>
                    <a:pt x="7270" y="45268"/>
                  </a:lnTo>
                  <a:lnTo>
                    <a:pt x="863" y="51675"/>
                  </a:lnTo>
                  <a:lnTo>
                    <a:pt x="863" y="85222"/>
                  </a:lnTo>
                  <a:cubicBezTo>
                    <a:pt x="362" y="85402"/>
                    <a:pt x="1" y="85879"/>
                    <a:pt x="1" y="86445"/>
                  </a:cubicBezTo>
                  <a:cubicBezTo>
                    <a:pt x="1" y="87168"/>
                    <a:pt x="584" y="87751"/>
                    <a:pt x="1307" y="87751"/>
                  </a:cubicBezTo>
                  <a:cubicBezTo>
                    <a:pt x="2030" y="87751"/>
                    <a:pt x="2613" y="87168"/>
                    <a:pt x="2613" y="86445"/>
                  </a:cubicBezTo>
                  <a:cubicBezTo>
                    <a:pt x="2613" y="85854"/>
                    <a:pt x="2219" y="85369"/>
                    <a:pt x="1685" y="85205"/>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3"/>
            <p:cNvSpPr/>
            <p:nvPr/>
          </p:nvSpPr>
          <p:spPr>
            <a:xfrm>
              <a:off x="2292025" y="2751225"/>
              <a:ext cx="225100" cy="1702800"/>
            </a:xfrm>
            <a:custGeom>
              <a:avLst/>
              <a:gdLst/>
              <a:ahLst/>
              <a:cxnLst/>
              <a:rect l="l" t="t" r="r" b="b"/>
              <a:pathLst>
                <a:path w="9004" h="68112" extrusionOk="0">
                  <a:moveTo>
                    <a:pt x="2744" y="65606"/>
                  </a:moveTo>
                  <a:lnTo>
                    <a:pt x="2744" y="53909"/>
                  </a:lnTo>
                  <a:lnTo>
                    <a:pt x="9003" y="47650"/>
                  </a:lnTo>
                  <a:lnTo>
                    <a:pt x="9003" y="22597"/>
                  </a:lnTo>
                  <a:lnTo>
                    <a:pt x="822" y="14416"/>
                  </a:lnTo>
                  <a:lnTo>
                    <a:pt x="822" y="0"/>
                  </a:lnTo>
                  <a:lnTo>
                    <a:pt x="0" y="0"/>
                  </a:lnTo>
                  <a:lnTo>
                    <a:pt x="0" y="14761"/>
                  </a:lnTo>
                  <a:lnTo>
                    <a:pt x="8182" y="22942"/>
                  </a:lnTo>
                  <a:lnTo>
                    <a:pt x="8182" y="47313"/>
                  </a:lnTo>
                  <a:lnTo>
                    <a:pt x="1931" y="53564"/>
                  </a:lnTo>
                  <a:lnTo>
                    <a:pt x="1931" y="65549"/>
                  </a:lnTo>
                  <a:cubicBezTo>
                    <a:pt x="1372" y="65697"/>
                    <a:pt x="953" y="66206"/>
                    <a:pt x="953" y="66806"/>
                  </a:cubicBezTo>
                  <a:cubicBezTo>
                    <a:pt x="953" y="67528"/>
                    <a:pt x="1536" y="68112"/>
                    <a:pt x="2259" y="68112"/>
                  </a:cubicBezTo>
                  <a:cubicBezTo>
                    <a:pt x="2974" y="68112"/>
                    <a:pt x="3565" y="67528"/>
                    <a:pt x="3565" y="66806"/>
                  </a:cubicBezTo>
                  <a:cubicBezTo>
                    <a:pt x="3565" y="66263"/>
                    <a:pt x="3220" y="65795"/>
                    <a:pt x="2744" y="65598"/>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3"/>
            <p:cNvSpPr/>
            <p:nvPr/>
          </p:nvSpPr>
          <p:spPr>
            <a:xfrm>
              <a:off x="2668425" y="2751225"/>
              <a:ext cx="257750" cy="1525575"/>
            </a:xfrm>
            <a:custGeom>
              <a:avLst/>
              <a:gdLst/>
              <a:ahLst/>
              <a:cxnLst/>
              <a:rect l="l" t="t" r="r" b="b"/>
              <a:pathLst>
                <a:path w="10310" h="61023" extrusionOk="0">
                  <a:moveTo>
                    <a:pt x="1709" y="58485"/>
                  </a:moveTo>
                  <a:lnTo>
                    <a:pt x="1709" y="12272"/>
                  </a:lnTo>
                  <a:lnTo>
                    <a:pt x="10310" y="12272"/>
                  </a:lnTo>
                  <a:lnTo>
                    <a:pt x="10310" y="0"/>
                  </a:lnTo>
                  <a:lnTo>
                    <a:pt x="9488" y="0"/>
                  </a:lnTo>
                  <a:lnTo>
                    <a:pt x="9488" y="11451"/>
                  </a:lnTo>
                  <a:lnTo>
                    <a:pt x="896" y="11451"/>
                  </a:lnTo>
                  <a:lnTo>
                    <a:pt x="896" y="58493"/>
                  </a:lnTo>
                  <a:cubicBezTo>
                    <a:pt x="371" y="58665"/>
                    <a:pt x="1" y="59142"/>
                    <a:pt x="1" y="59725"/>
                  </a:cubicBezTo>
                  <a:cubicBezTo>
                    <a:pt x="1" y="60440"/>
                    <a:pt x="584" y="61023"/>
                    <a:pt x="1299" y="61023"/>
                  </a:cubicBezTo>
                  <a:cubicBezTo>
                    <a:pt x="2022" y="61023"/>
                    <a:pt x="2605" y="60440"/>
                    <a:pt x="2605" y="59725"/>
                  </a:cubicBezTo>
                  <a:cubicBezTo>
                    <a:pt x="2605" y="59142"/>
                    <a:pt x="2227" y="58665"/>
                    <a:pt x="1709" y="58493"/>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3"/>
            <p:cNvSpPr/>
            <p:nvPr/>
          </p:nvSpPr>
          <p:spPr>
            <a:xfrm>
              <a:off x="2746875" y="2751225"/>
              <a:ext cx="267800" cy="1743875"/>
            </a:xfrm>
            <a:custGeom>
              <a:avLst/>
              <a:gdLst/>
              <a:ahLst/>
              <a:cxnLst/>
              <a:rect l="l" t="t" r="r" b="b"/>
              <a:pathLst>
                <a:path w="10712" h="69755" extrusionOk="0">
                  <a:moveTo>
                    <a:pt x="1717" y="67216"/>
                  </a:moveTo>
                  <a:lnTo>
                    <a:pt x="1717" y="16092"/>
                  </a:lnTo>
                  <a:lnTo>
                    <a:pt x="10712" y="16092"/>
                  </a:lnTo>
                  <a:lnTo>
                    <a:pt x="10712" y="0"/>
                  </a:lnTo>
                  <a:lnTo>
                    <a:pt x="9899" y="0"/>
                  </a:lnTo>
                  <a:lnTo>
                    <a:pt x="9899" y="15270"/>
                  </a:lnTo>
                  <a:lnTo>
                    <a:pt x="896" y="15270"/>
                  </a:lnTo>
                  <a:lnTo>
                    <a:pt x="896" y="67216"/>
                  </a:lnTo>
                  <a:cubicBezTo>
                    <a:pt x="379" y="67389"/>
                    <a:pt x="1" y="67873"/>
                    <a:pt x="1" y="68448"/>
                  </a:cubicBezTo>
                  <a:cubicBezTo>
                    <a:pt x="1" y="69163"/>
                    <a:pt x="584" y="69754"/>
                    <a:pt x="1307" y="69754"/>
                  </a:cubicBezTo>
                  <a:cubicBezTo>
                    <a:pt x="2030" y="69754"/>
                    <a:pt x="2613" y="69163"/>
                    <a:pt x="2613" y="68448"/>
                  </a:cubicBezTo>
                  <a:cubicBezTo>
                    <a:pt x="2613" y="67873"/>
                    <a:pt x="2235" y="67389"/>
                    <a:pt x="1717" y="67216"/>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3"/>
            <p:cNvSpPr/>
            <p:nvPr/>
          </p:nvSpPr>
          <p:spPr>
            <a:xfrm>
              <a:off x="2842375" y="2751225"/>
              <a:ext cx="250750" cy="1627850"/>
            </a:xfrm>
            <a:custGeom>
              <a:avLst/>
              <a:gdLst/>
              <a:ahLst/>
              <a:cxnLst/>
              <a:rect l="l" t="t" r="r" b="b"/>
              <a:pathLst>
                <a:path w="10030" h="65114" extrusionOk="0">
                  <a:moveTo>
                    <a:pt x="1717" y="62575"/>
                  </a:moveTo>
                  <a:lnTo>
                    <a:pt x="1717" y="20043"/>
                  </a:lnTo>
                  <a:lnTo>
                    <a:pt x="10030" y="20043"/>
                  </a:lnTo>
                  <a:lnTo>
                    <a:pt x="10030" y="0"/>
                  </a:lnTo>
                  <a:lnTo>
                    <a:pt x="9216" y="0"/>
                  </a:lnTo>
                  <a:lnTo>
                    <a:pt x="9216" y="19221"/>
                  </a:lnTo>
                  <a:lnTo>
                    <a:pt x="896" y="19221"/>
                  </a:lnTo>
                  <a:lnTo>
                    <a:pt x="896" y="62575"/>
                  </a:lnTo>
                  <a:cubicBezTo>
                    <a:pt x="378" y="62748"/>
                    <a:pt x="0" y="63232"/>
                    <a:pt x="0" y="63807"/>
                  </a:cubicBezTo>
                  <a:cubicBezTo>
                    <a:pt x="0" y="64530"/>
                    <a:pt x="583" y="65113"/>
                    <a:pt x="1306" y="65113"/>
                  </a:cubicBezTo>
                  <a:cubicBezTo>
                    <a:pt x="2029" y="65113"/>
                    <a:pt x="2612" y="64530"/>
                    <a:pt x="2612" y="63807"/>
                  </a:cubicBezTo>
                  <a:cubicBezTo>
                    <a:pt x="2612" y="63232"/>
                    <a:pt x="2234" y="62748"/>
                    <a:pt x="1717" y="62575"/>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3"/>
            <p:cNvSpPr/>
            <p:nvPr/>
          </p:nvSpPr>
          <p:spPr>
            <a:xfrm>
              <a:off x="3227600" y="2751225"/>
              <a:ext cx="65125" cy="1413050"/>
            </a:xfrm>
            <a:custGeom>
              <a:avLst/>
              <a:gdLst/>
              <a:ahLst/>
              <a:cxnLst/>
              <a:rect l="l" t="t" r="r" b="b"/>
              <a:pathLst>
                <a:path w="2605" h="56522" extrusionOk="0">
                  <a:moveTo>
                    <a:pt x="1709" y="53992"/>
                  </a:moveTo>
                  <a:lnTo>
                    <a:pt x="1709" y="0"/>
                  </a:lnTo>
                  <a:lnTo>
                    <a:pt x="896" y="0"/>
                  </a:lnTo>
                  <a:lnTo>
                    <a:pt x="896" y="53992"/>
                  </a:lnTo>
                  <a:cubicBezTo>
                    <a:pt x="379" y="54164"/>
                    <a:pt x="1" y="54649"/>
                    <a:pt x="1" y="55224"/>
                  </a:cubicBezTo>
                  <a:cubicBezTo>
                    <a:pt x="1" y="55938"/>
                    <a:pt x="584" y="56521"/>
                    <a:pt x="1307" y="56521"/>
                  </a:cubicBezTo>
                  <a:cubicBezTo>
                    <a:pt x="2022" y="56521"/>
                    <a:pt x="2605" y="55938"/>
                    <a:pt x="2605" y="55224"/>
                  </a:cubicBezTo>
                  <a:cubicBezTo>
                    <a:pt x="2605" y="54649"/>
                    <a:pt x="2235" y="54164"/>
                    <a:pt x="1718" y="53992"/>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3"/>
            <p:cNvSpPr/>
            <p:nvPr/>
          </p:nvSpPr>
          <p:spPr>
            <a:xfrm>
              <a:off x="3295775" y="2751225"/>
              <a:ext cx="65125" cy="1089200"/>
            </a:xfrm>
            <a:custGeom>
              <a:avLst/>
              <a:gdLst/>
              <a:ahLst/>
              <a:cxnLst/>
              <a:rect l="l" t="t" r="r" b="b"/>
              <a:pathLst>
                <a:path w="2605" h="43568" extrusionOk="0">
                  <a:moveTo>
                    <a:pt x="1709" y="41038"/>
                  </a:moveTo>
                  <a:lnTo>
                    <a:pt x="1709" y="0"/>
                  </a:lnTo>
                  <a:lnTo>
                    <a:pt x="896" y="0"/>
                  </a:lnTo>
                  <a:lnTo>
                    <a:pt x="896" y="41038"/>
                  </a:lnTo>
                  <a:cubicBezTo>
                    <a:pt x="379" y="41210"/>
                    <a:pt x="1" y="41695"/>
                    <a:pt x="1" y="42270"/>
                  </a:cubicBezTo>
                  <a:cubicBezTo>
                    <a:pt x="1" y="42985"/>
                    <a:pt x="584" y="43568"/>
                    <a:pt x="1307" y="43568"/>
                  </a:cubicBezTo>
                  <a:cubicBezTo>
                    <a:pt x="2022" y="43568"/>
                    <a:pt x="2605" y="42985"/>
                    <a:pt x="2605" y="42270"/>
                  </a:cubicBezTo>
                  <a:cubicBezTo>
                    <a:pt x="2605" y="41695"/>
                    <a:pt x="2227" y="41210"/>
                    <a:pt x="1709" y="41038"/>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9" name="Google Shape;119;p3"/>
          <p:cNvSpPr txBox="1">
            <a:spLocks noGrp="1"/>
          </p:cNvSpPr>
          <p:nvPr>
            <p:ph type="title"/>
          </p:nvPr>
        </p:nvSpPr>
        <p:spPr>
          <a:xfrm>
            <a:off x="950967" y="2812233"/>
            <a:ext cx="5495600" cy="11224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64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r>
              <a:rPr lang="en-US"/>
              <a:t>Click to edit Master title style</a:t>
            </a:r>
            <a:endParaRPr/>
          </a:p>
        </p:txBody>
      </p:sp>
      <p:sp>
        <p:nvSpPr>
          <p:cNvPr id="120" name="Google Shape;120;p3"/>
          <p:cNvSpPr txBox="1">
            <a:spLocks noGrp="1"/>
          </p:cNvSpPr>
          <p:nvPr>
            <p:ph type="title" idx="2" hasCustomPrompt="1"/>
          </p:nvPr>
        </p:nvSpPr>
        <p:spPr>
          <a:xfrm>
            <a:off x="950967" y="1540585"/>
            <a:ext cx="1514400" cy="1122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21" name="Google Shape;121;p3"/>
          <p:cNvSpPr txBox="1">
            <a:spLocks noGrp="1"/>
          </p:cNvSpPr>
          <p:nvPr>
            <p:ph type="subTitle" idx="1"/>
          </p:nvPr>
        </p:nvSpPr>
        <p:spPr>
          <a:xfrm>
            <a:off x="950967" y="3955457"/>
            <a:ext cx="5495600" cy="492800"/>
          </a:xfrm>
          <a:prstGeom prst="rect">
            <a:avLst/>
          </a:prstGeom>
          <a:noFill/>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26130542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522"/>
        <p:cNvGrpSpPr/>
        <p:nvPr/>
      </p:nvGrpSpPr>
      <p:grpSpPr>
        <a:xfrm>
          <a:off x="0" y="0"/>
          <a:ext cx="0" cy="0"/>
          <a:chOff x="0" y="0"/>
          <a:chExt cx="0" cy="0"/>
        </a:xfrm>
      </p:grpSpPr>
      <p:sp>
        <p:nvSpPr>
          <p:cNvPr id="523" name="Google Shape;523;p21"/>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4" name="Google Shape;524;p21"/>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r>
              <a:rPr lang="en-US"/>
              <a:t>Click to edit Master title style</a:t>
            </a:r>
            <a:endParaRPr/>
          </a:p>
        </p:txBody>
      </p:sp>
      <p:sp>
        <p:nvSpPr>
          <p:cNvPr id="525" name="Google Shape;525;p21"/>
          <p:cNvSpPr txBox="1">
            <a:spLocks noGrp="1"/>
          </p:cNvSpPr>
          <p:nvPr>
            <p:ph type="body" idx="1"/>
          </p:nvPr>
        </p:nvSpPr>
        <p:spPr>
          <a:xfrm>
            <a:off x="960000" y="1621001"/>
            <a:ext cx="10272000" cy="1477600"/>
          </a:xfrm>
          <a:prstGeom prst="rect">
            <a:avLst/>
          </a:prstGeom>
        </p:spPr>
        <p:txBody>
          <a:bodyPr spcFirstLastPara="1" wrap="square" lIns="91425" tIns="91425" rIns="91425" bIns="91425" anchor="t" anchorCtr="0">
            <a:noAutofit/>
          </a:bodyPr>
          <a:lstStyle>
            <a:lvl1pPr marL="609585" lvl="0" indent="-406390" rtl="0">
              <a:lnSpc>
                <a:spcPct val="100000"/>
              </a:lnSpc>
              <a:spcBef>
                <a:spcPts val="0"/>
              </a:spcBef>
              <a:spcAft>
                <a:spcPts val="0"/>
              </a:spcAft>
              <a:buSzPts val="1200"/>
              <a:buChar char="●"/>
              <a:defRPr sz="1667"/>
            </a:lvl1pPr>
            <a:lvl2pPr marL="1219170" lvl="1" indent="-406390" rtl="0">
              <a:lnSpc>
                <a:spcPct val="115000"/>
              </a:lnSpc>
              <a:spcBef>
                <a:spcPts val="2133"/>
              </a:spcBef>
              <a:spcAft>
                <a:spcPts val="0"/>
              </a:spcAft>
              <a:buSzPts val="1200"/>
              <a:buFont typeface="Roboto Condensed Light"/>
              <a:buChar char="○"/>
              <a:defRPr/>
            </a:lvl2pPr>
            <a:lvl3pPr marL="1828754" lvl="2" indent="-406390" rtl="0">
              <a:lnSpc>
                <a:spcPct val="115000"/>
              </a:lnSpc>
              <a:spcBef>
                <a:spcPts val="2133"/>
              </a:spcBef>
              <a:spcAft>
                <a:spcPts val="0"/>
              </a:spcAft>
              <a:buSzPts val="1200"/>
              <a:buFont typeface="Roboto Condensed Light"/>
              <a:buChar char="■"/>
              <a:defRPr/>
            </a:lvl3pPr>
            <a:lvl4pPr marL="2438339" lvl="3" indent="-406390" rtl="0">
              <a:lnSpc>
                <a:spcPct val="115000"/>
              </a:lnSpc>
              <a:spcBef>
                <a:spcPts val="2133"/>
              </a:spcBef>
              <a:spcAft>
                <a:spcPts val="0"/>
              </a:spcAft>
              <a:buSzPts val="1200"/>
              <a:buFont typeface="Roboto Condensed Light"/>
              <a:buChar char="●"/>
              <a:defRPr/>
            </a:lvl4pPr>
            <a:lvl5pPr marL="3047924" lvl="4" indent="-406390" rtl="0">
              <a:lnSpc>
                <a:spcPct val="115000"/>
              </a:lnSpc>
              <a:spcBef>
                <a:spcPts val="2133"/>
              </a:spcBef>
              <a:spcAft>
                <a:spcPts val="0"/>
              </a:spcAft>
              <a:buSzPts val="1200"/>
              <a:buFont typeface="Roboto Condensed Light"/>
              <a:buChar char="○"/>
              <a:defRPr/>
            </a:lvl5pPr>
            <a:lvl6pPr marL="3657509" lvl="5" indent="-406390" rtl="0">
              <a:lnSpc>
                <a:spcPct val="115000"/>
              </a:lnSpc>
              <a:spcBef>
                <a:spcPts val="2133"/>
              </a:spcBef>
              <a:spcAft>
                <a:spcPts val="0"/>
              </a:spcAft>
              <a:buSzPts val="1200"/>
              <a:buFont typeface="Roboto Condensed Light"/>
              <a:buChar char="■"/>
              <a:defRPr/>
            </a:lvl6pPr>
            <a:lvl7pPr marL="4267093" lvl="6" indent="-406390" rtl="0">
              <a:lnSpc>
                <a:spcPct val="115000"/>
              </a:lnSpc>
              <a:spcBef>
                <a:spcPts val="2133"/>
              </a:spcBef>
              <a:spcAft>
                <a:spcPts val="0"/>
              </a:spcAft>
              <a:buSzPts val="1200"/>
              <a:buFont typeface="Roboto Condensed Light"/>
              <a:buChar char="●"/>
              <a:defRPr/>
            </a:lvl7pPr>
            <a:lvl8pPr marL="4876678" lvl="7" indent="-406390" rtl="0">
              <a:lnSpc>
                <a:spcPct val="115000"/>
              </a:lnSpc>
              <a:spcBef>
                <a:spcPts val="2133"/>
              </a:spcBef>
              <a:spcAft>
                <a:spcPts val="0"/>
              </a:spcAft>
              <a:buSzPts val="1200"/>
              <a:buFont typeface="Roboto Condensed Light"/>
              <a:buChar char="○"/>
              <a:defRPr/>
            </a:lvl8pPr>
            <a:lvl9pPr marL="5486263" lvl="8" indent="-406390" rtl="0">
              <a:lnSpc>
                <a:spcPct val="115000"/>
              </a:lnSpc>
              <a:spcBef>
                <a:spcPts val="2133"/>
              </a:spcBef>
              <a:spcAft>
                <a:spcPts val="2133"/>
              </a:spcAft>
              <a:buSzPts val="1200"/>
              <a:buFont typeface="Roboto Condensed Light"/>
              <a:buChar char="■"/>
              <a:defRPr/>
            </a:lvl9pPr>
          </a:lstStyle>
          <a:p>
            <a:pPr lvl="0"/>
            <a:r>
              <a:rPr lang="en-US"/>
              <a:t>Click to edit Master text styles</a:t>
            </a:r>
          </a:p>
        </p:txBody>
      </p:sp>
    </p:spTree>
    <p:extLst>
      <p:ext uri="{BB962C8B-B14F-4D97-AF65-F5344CB8AC3E}">
        <p14:creationId xmlns:p14="http://schemas.microsoft.com/office/powerpoint/2010/main" val="16345642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526"/>
        <p:cNvGrpSpPr/>
        <p:nvPr/>
      </p:nvGrpSpPr>
      <p:grpSpPr>
        <a:xfrm>
          <a:off x="0" y="0"/>
          <a:ext cx="0" cy="0"/>
          <a:chOff x="0" y="0"/>
          <a:chExt cx="0" cy="0"/>
        </a:xfrm>
      </p:grpSpPr>
      <p:sp>
        <p:nvSpPr>
          <p:cNvPr id="527" name="Google Shape;527;p22"/>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28" name="Google Shape;528;p22"/>
          <p:cNvGrpSpPr/>
          <p:nvPr/>
        </p:nvGrpSpPr>
        <p:grpSpPr>
          <a:xfrm>
            <a:off x="8385239" y="4218381"/>
            <a:ext cx="1603255" cy="3441451"/>
            <a:chOff x="5452016" y="2824589"/>
            <a:chExt cx="689908" cy="1480916"/>
          </a:xfrm>
        </p:grpSpPr>
        <p:sp>
          <p:nvSpPr>
            <p:cNvPr id="529" name="Google Shape;529;p22"/>
            <p:cNvSpPr/>
            <p:nvPr/>
          </p:nvSpPr>
          <p:spPr>
            <a:xfrm rot="-5400000">
              <a:off x="5392462" y="3556043"/>
              <a:ext cx="1325804" cy="173120"/>
            </a:xfrm>
            <a:custGeom>
              <a:avLst/>
              <a:gdLst/>
              <a:ahLst/>
              <a:cxnLst/>
              <a:rect l="l" t="t" r="r" b="b"/>
              <a:pathLst>
                <a:path w="30480" h="3980" extrusionOk="0">
                  <a:moveTo>
                    <a:pt x="30066" y="0"/>
                  </a:moveTo>
                  <a:cubicBezTo>
                    <a:pt x="29952" y="0"/>
                    <a:pt x="29767" y="114"/>
                    <a:pt x="29710" y="300"/>
                  </a:cubicBezTo>
                  <a:lnTo>
                    <a:pt x="17829" y="300"/>
                  </a:lnTo>
                  <a:lnTo>
                    <a:pt x="14377" y="3751"/>
                  </a:lnTo>
                  <a:lnTo>
                    <a:pt x="11467" y="3751"/>
                  </a:lnTo>
                  <a:lnTo>
                    <a:pt x="11467" y="357"/>
                  </a:lnTo>
                  <a:lnTo>
                    <a:pt x="0" y="357"/>
                  </a:lnTo>
                  <a:lnTo>
                    <a:pt x="0" y="599"/>
                  </a:lnTo>
                  <a:lnTo>
                    <a:pt x="11225" y="599"/>
                  </a:lnTo>
                  <a:lnTo>
                    <a:pt x="11225" y="3979"/>
                  </a:lnTo>
                  <a:lnTo>
                    <a:pt x="14491" y="3979"/>
                  </a:lnTo>
                  <a:lnTo>
                    <a:pt x="17943" y="542"/>
                  </a:lnTo>
                  <a:lnTo>
                    <a:pt x="29710" y="542"/>
                  </a:lnTo>
                  <a:cubicBezTo>
                    <a:pt x="29767" y="656"/>
                    <a:pt x="29952" y="770"/>
                    <a:pt x="30066" y="770"/>
                  </a:cubicBezTo>
                  <a:cubicBezTo>
                    <a:pt x="30309" y="770"/>
                    <a:pt x="30480" y="599"/>
                    <a:pt x="30480" y="414"/>
                  </a:cubicBezTo>
                  <a:cubicBezTo>
                    <a:pt x="30480" y="185"/>
                    <a:pt x="30309" y="0"/>
                    <a:pt x="3006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22"/>
            <p:cNvSpPr/>
            <p:nvPr/>
          </p:nvSpPr>
          <p:spPr>
            <a:xfrm rot="-5400000">
              <a:off x="5265885" y="3473528"/>
              <a:ext cx="1480916" cy="183037"/>
            </a:xfrm>
            <a:custGeom>
              <a:avLst/>
              <a:gdLst/>
              <a:ahLst/>
              <a:cxnLst/>
              <a:rect l="l" t="t" r="r" b="b"/>
              <a:pathLst>
                <a:path w="34046" h="4208" extrusionOk="0">
                  <a:moveTo>
                    <a:pt x="33632" y="0"/>
                  </a:moveTo>
                  <a:cubicBezTo>
                    <a:pt x="33518" y="0"/>
                    <a:pt x="33332" y="114"/>
                    <a:pt x="33275" y="228"/>
                  </a:cubicBezTo>
                  <a:lnTo>
                    <a:pt x="17757" y="228"/>
                  </a:lnTo>
                  <a:lnTo>
                    <a:pt x="14020" y="3980"/>
                  </a:lnTo>
                  <a:lnTo>
                    <a:pt x="12480" y="3980"/>
                  </a:lnTo>
                  <a:lnTo>
                    <a:pt x="12480" y="827"/>
                  </a:lnTo>
                  <a:lnTo>
                    <a:pt x="0" y="827"/>
                  </a:lnTo>
                  <a:lnTo>
                    <a:pt x="0" y="1070"/>
                  </a:lnTo>
                  <a:lnTo>
                    <a:pt x="12238" y="1070"/>
                  </a:lnTo>
                  <a:lnTo>
                    <a:pt x="12238" y="4208"/>
                  </a:lnTo>
                  <a:lnTo>
                    <a:pt x="14135" y="4208"/>
                  </a:lnTo>
                  <a:lnTo>
                    <a:pt x="17886" y="471"/>
                  </a:lnTo>
                  <a:lnTo>
                    <a:pt x="33275" y="471"/>
                  </a:lnTo>
                  <a:cubicBezTo>
                    <a:pt x="33332" y="642"/>
                    <a:pt x="33518" y="770"/>
                    <a:pt x="33632" y="770"/>
                  </a:cubicBezTo>
                  <a:cubicBezTo>
                    <a:pt x="33874" y="770"/>
                    <a:pt x="34046" y="585"/>
                    <a:pt x="34046" y="357"/>
                  </a:cubicBezTo>
                  <a:cubicBezTo>
                    <a:pt x="34046" y="171"/>
                    <a:pt x="33874" y="0"/>
                    <a:pt x="33632"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22"/>
            <p:cNvSpPr/>
            <p:nvPr/>
          </p:nvSpPr>
          <p:spPr>
            <a:xfrm rot="-5400000">
              <a:off x="5330414" y="3589558"/>
              <a:ext cx="1245768" cy="186126"/>
            </a:xfrm>
            <a:custGeom>
              <a:avLst/>
              <a:gdLst/>
              <a:ahLst/>
              <a:cxnLst/>
              <a:rect l="l" t="t" r="r" b="b"/>
              <a:pathLst>
                <a:path w="28640" h="4279" extrusionOk="0">
                  <a:moveTo>
                    <a:pt x="28283" y="0"/>
                  </a:moveTo>
                  <a:cubicBezTo>
                    <a:pt x="28098" y="0"/>
                    <a:pt x="27984" y="57"/>
                    <a:pt x="27927" y="243"/>
                  </a:cubicBezTo>
                  <a:lnTo>
                    <a:pt x="17829" y="243"/>
                  </a:lnTo>
                  <a:lnTo>
                    <a:pt x="14020" y="4036"/>
                  </a:lnTo>
                  <a:lnTo>
                    <a:pt x="13250" y="4036"/>
                  </a:lnTo>
                  <a:lnTo>
                    <a:pt x="13250" y="1255"/>
                  </a:lnTo>
                  <a:lnTo>
                    <a:pt x="0" y="1255"/>
                  </a:lnTo>
                  <a:lnTo>
                    <a:pt x="0" y="1483"/>
                  </a:lnTo>
                  <a:lnTo>
                    <a:pt x="13008" y="1483"/>
                  </a:lnTo>
                  <a:lnTo>
                    <a:pt x="13008" y="4279"/>
                  </a:lnTo>
                  <a:lnTo>
                    <a:pt x="14078" y="4279"/>
                  </a:lnTo>
                  <a:lnTo>
                    <a:pt x="17886" y="471"/>
                  </a:lnTo>
                  <a:lnTo>
                    <a:pt x="27927" y="471"/>
                  </a:lnTo>
                  <a:cubicBezTo>
                    <a:pt x="27984" y="656"/>
                    <a:pt x="28098" y="713"/>
                    <a:pt x="28283" y="713"/>
                  </a:cubicBezTo>
                  <a:cubicBezTo>
                    <a:pt x="28454" y="713"/>
                    <a:pt x="28640" y="599"/>
                    <a:pt x="28640" y="357"/>
                  </a:cubicBezTo>
                  <a:cubicBezTo>
                    <a:pt x="28640" y="114"/>
                    <a:pt x="28454" y="0"/>
                    <a:pt x="28283"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2" name="Google Shape;532;p22"/>
            <p:cNvSpPr/>
            <p:nvPr/>
          </p:nvSpPr>
          <p:spPr>
            <a:xfrm rot="-5400000">
              <a:off x="5370411" y="3676053"/>
              <a:ext cx="1059686" cy="199219"/>
            </a:xfrm>
            <a:custGeom>
              <a:avLst/>
              <a:gdLst/>
              <a:ahLst/>
              <a:cxnLst/>
              <a:rect l="l" t="t" r="r" b="b"/>
              <a:pathLst>
                <a:path w="24362" h="4580" extrusionOk="0">
                  <a:moveTo>
                    <a:pt x="24004" y="1"/>
                  </a:moveTo>
                  <a:cubicBezTo>
                    <a:pt x="23819" y="1"/>
                    <a:pt x="23705" y="129"/>
                    <a:pt x="23648" y="300"/>
                  </a:cubicBezTo>
                  <a:lnTo>
                    <a:pt x="17700" y="300"/>
                  </a:lnTo>
                  <a:lnTo>
                    <a:pt x="14020" y="3980"/>
                  </a:lnTo>
                  <a:lnTo>
                    <a:pt x="14020" y="1613"/>
                  </a:lnTo>
                  <a:lnTo>
                    <a:pt x="0" y="1613"/>
                  </a:lnTo>
                  <a:lnTo>
                    <a:pt x="0" y="1841"/>
                  </a:lnTo>
                  <a:lnTo>
                    <a:pt x="13778" y="1841"/>
                  </a:lnTo>
                  <a:lnTo>
                    <a:pt x="13778" y="4579"/>
                  </a:lnTo>
                  <a:lnTo>
                    <a:pt x="17829" y="543"/>
                  </a:lnTo>
                  <a:lnTo>
                    <a:pt x="23648" y="543"/>
                  </a:lnTo>
                  <a:cubicBezTo>
                    <a:pt x="23705" y="657"/>
                    <a:pt x="23819" y="771"/>
                    <a:pt x="24004" y="771"/>
                  </a:cubicBezTo>
                  <a:cubicBezTo>
                    <a:pt x="24176" y="771"/>
                    <a:pt x="24361" y="600"/>
                    <a:pt x="24361" y="414"/>
                  </a:cubicBezTo>
                  <a:cubicBezTo>
                    <a:pt x="24361" y="186"/>
                    <a:pt x="24176" y="1"/>
                    <a:pt x="2400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22"/>
            <p:cNvSpPr/>
            <p:nvPr/>
          </p:nvSpPr>
          <p:spPr>
            <a:xfrm rot="-5400000">
              <a:off x="5334134" y="3789929"/>
              <a:ext cx="935588" cy="95564"/>
            </a:xfrm>
            <a:custGeom>
              <a:avLst/>
              <a:gdLst/>
              <a:ahLst/>
              <a:cxnLst/>
              <a:rect l="l" t="t" r="r" b="b"/>
              <a:pathLst>
                <a:path w="21509" h="2197" extrusionOk="0">
                  <a:moveTo>
                    <a:pt x="21095" y="0"/>
                  </a:moveTo>
                  <a:cubicBezTo>
                    <a:pt x="20966" y="0"/>
                    <a:pt x="20795" y="128"/>
                    <a:pt x="20738" y="243"/>
                  </a:cubicBezTo>
                  <a:lnTo>
                    <a:pt x="16987" y="243"/>
                  </a:lnTo>
                  <a:lnTo>
                    <a:pt x="15261" y="1968"/>
                  </a:lnTo>
                  <a:lnTo>
                    <a:pt x="0" y="1968"/>
                  </a:lnTo>
                  <a:lnTo>
                    <a:pt x="0" y="2197"/>
                  </a:lnTo>
                  <a:lnTo>
                    <a:pt x="15390" y="2197"/>
                  </a:lnTo>
                  <a:lnTo>
                    <a:pt x="17116" y="485"/>
                  </a:lnTo>
                  <a:lnTo>
                    <a:pt x="20738" y="485"/>
                  </a:lnTo>
                  <a:cubicBezTo>
                    <a:pt x="20795" y="656"/>
                    <a:pt x="20966" y="713"/>
                    <a:pt x="21095" y="713"/>
                  </a:cubicBezTo>
                  <a:cubicBezTo>
                    <a:pt x="21323" y="713"/>
                    <a:pt x="21508" y="599"/>
                    <a:pt x="21508" y="357"/>
                  </a:cubicBezTo>
                  <a:cubicBezTo>
                    <a:pt x="21508" y="186"/>
                    <a:pt x="21323" y="0"/>
                    <a:pt x="21095"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22"/>
            <p:cNvSpPr/>
            <p:nvPr/>
          </p:nvSpPr>
          <p:spPr>
            <a:xfrm rot="-5400000">
              <a:off x="5331634" y="3818442"/>
              <a:ext cx="868602" cy="105525"/>
            </a:xfrm>
            <a:custGeom>
              <a:avLst/>
              <a:gdLst/>
              <a:ahLst/>
              <a:cxnLst/>
              <a:rect l="l" t="t" r="r" b="b"/>
              <a:pathLst>
                <a:path w="19969" h="2426" extrusionOk="0">
                  <a:moveTo>
                    <a:pt x="19540" y="1"/>
                  </a:moveTo>
                  <a:cubicBezTo>
                    <a:pt x="19426" y="1"/>
                    <a:pt x="19255" y="115"/>
                    <a:pt x="19184" y="286"/>
                  </a:cubicBezTo>
                  <a:lnTo>
                    <a:pt x="16516" y="286"/>
                  </a:lnTo>
                  <a:lnTo>
                    <a:pt x="14620" y="2197"/>
                  </a:lnTo>
                  <a:lnTo>
                    <a:pt x="0" y="2197"/>
                  </a:lnTo>
                  <a:lnTo>
                    <a:pt x="0" y="2425"/>
                  </a:lnTo>
                  <a:lnTo>
                    <a:pt x="14734" y="2425"/>
                  </a:lnTo>
                  <a:lnTo>
                    <a:pt x="16631" y="529"/>
                  </a:lnTo>
                  <a:lnTo>
                    <a:pt x="19184" y="529"/>
                  </a:lnTo>
                  <a:cubicBezTo>
                    <a:pt x="19255" y="643"/>
                    <a:pt x="19426" y="771"/>
                    <a:pt x="19540" y="771"/>
                  </a:cubicBezTo>
                  <a:cubicBezTo>
                    <a:pt x="19783" y="771"/>
                    <a:pt x="19968" y="586"/>
                    <a:pt x="19968" y="414"/>
                  </a:cubicBezTo>
                  <a:cubicBezTo>
                    <a:pt x="19968" y="172"/>
                    <a:pt x="19783" y="1"/>
                    <a:pt x="195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5" name="Google Shape;535;p22"/>
            <p:cNvSpPr/>
            <p:nvPr/>
          </p:nvSpPr>
          <p:spPr>
            <a:xfrm rot="-5400000">
              <a:off x="5163516" y="3683817"/>
              <a:ext cx="1119234" cy="124142"/>
            </a:xfrm>
            <a:custGeom>
              <a:avLst/>
              <a:gdLst/>
              <a:ahLst/>
              <a:cxnLst/>
              <a:rect l="l" t="t" r="r" b="b"/>
              <a:pathLst>
                <a:path w="25731" h="2854" extrusionOk="0">
                  <a:moveTo>
                    <a:pt x="25374" y="1"/>
                  </a:moveTo>
                  <a:cubicBezTo>
                    <a:pt x="25188" y="1"/>
                    <a:pt x="25074" y="129"/>
                    <a:pt x="25017" y="243"/>
                  </a:cubicBezTo>
                  <a:lnTo>
                    <a:pt x="13778" y="243"/>
                  </a:lnTo>
                  <a:lnTo>
                    <a:pt x="13778" y="2625"/>
                  </a:lnTo>
                  <a:lnTo>
                    <a:pt x="0" y="2625"/>
                  </a:lnTo>
                  <a:lnTo>
                    <a:pt x="0" y="2853"/>
                  </a:lnTo>
                  <a:lnTo>
                    <a:pt x="14020" y="2853"/>
                  </a:lnTo>
                  <a:lnTo>
                    <a:pt x="14020" y="486"/>
                  </a:lnTo>
                  <a:lnTo>
                    <a:pt x="25017" y="486"/>
                  </a:lnTo>
                  <a:cubicBezTo>
                    <a:pt x="25074" y="657"/>
                    <a:pt x="25188" y="771"/>
                    <a:pt x="25374" y="771"/>
                  </a:cubicBezTo>
                  <a:cubicBezTo>
                    <a:pt x="25545" y="771"/>
                    <a:pt x="25730" y="600"/>
                    <a:pt x="25730" y="357"/>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6" name="Google Shape;536;p22"/>
            <p:cNvSpPr/>
            <p:nvPr/>
          </p:nvSpPr>
          <p:spPr>
            <a:xfrm rot="-5400000">
              <a:off x="5189572" y="3740886"/>
              <a:ext cx="982130" cy="147109"/>
            </a:xfrm>
            <a:custGeom>
              <a:avLst/>
              <a:gdLst/>
              <a:ahLst/>
              <a:cxnLst/>
              <a:rect l="l" t="t" r="r" b="b"/>
              <a:pathLst>
                <a:path w="22579" h="3382" extrusionOk="0">
                  <a:moveTo>
                    <a:pt x="22165" y="1"/>
                  </a:moveTo>
                  <a:cubicBezTo>
                    <a:pt x="22036" y="1"/>
                    <a:pt x="21865" y="58"/>
                    <a:pt x="21808" y="229"/>
                  </a:cubicBezTo>
                  <a:lnTo>
                    <a:pt x="12837" y="229"/>
                  </a:lnTo>
                  <a:lnTo>
                    <a:pt x="12837" y="3153"/>
                  </a:lnTo>
                  <a:lnTo>
                    <a:pt x="0" y="3153"/>
                  </a:lnTo>
                  <a:lnTo>
                    <a:pt x="0" y="3381"/>
                  </a:lnTo>
                  <a:lnTo>
                    <a:pt x="13065" y="3381"/>
                  </a:lnTo>
                  <a:lnTo>
                    <a:pt x="13065" y="471"/>
                  </a:lnTo>
                  <a:lnTo>
                    <a:pt x="21808" y="471"/>
                  </a:lnTo>
                  <a:cubicBezTo>
                    <a:pt x="21865" y="657"/>
                    <a:pt x="22036" y="714"/>
                    <a:pt x="22165" y="714"/>
                  </a:cubicBezTo>
                  <a:cubicBezTo>
                    <a:pt x="22393" y="714"/>
                    <a:pt x="22578" y="586"/>
                    <a:pt x="22578" y="357"/>
                  </a:cubicBezTo>
                  <a:cubicBezTo>
                    <a:pt x="22578" y="115"/>
                    <a:pt x="22393" y="1"/>
                    <a:pt x="22165"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7" name="Google Shape;537;p22"/>
            <p:cNvSpPr/>
            <p:nvPr/>
          </p:nvSpPr>
          <p:spPr>
            <a:xfrm rot="-5400000">
              <a:off x="5194836" y="3787124"/>
              <a:ext cx="868602" cy="168161"/>
            </a:xfrm>
            <a:custGeom>
              <a:avLst/>
              <a:gdLst/>
              <a:ahLst/>
              <a:cxnLst/>
              <a:rect l="l" t="t" r="r" b="b"/>
              <a:pathLst>
                <a:path w="19969" h="3866" extrusionOk="0">
                  <a:moveTo>
                    <a:pt x="19540" y="1"/>
                  </a:moveTo>
                  <a:cubicBezTo>
                    <a:pt x="19426" y="1"/>
                    <a:pt x="19255" y="115"/>
                    <a:pt x="19184" y="300"/>
                  </a:cubicBezTo>
                  <a:lnTo>
                    <a:pt x="11995" y="300"/>
                  </a:lnTo>
                  <a:lnTo>
                    <a:pt x="11995" y="3623"/>
                  </a:lnTo>
                  <a:lnTo>
                    <a:pt x="0" y="3623"/>
                  </a:lnTo>
                  <a:lnTo>
                    <a:pt x="0" y="3866"/>
                  </a:lnTo>
                  <a:lnTo>
                    <a:pt x="12238" y="3866"/>
                  </a:lnTo>
                  <a:lnTo>
                    <a:pt x="12238" y="528"/>
                  </a:lnTo>
                  <a:lnTo>
                    <a:pt x="19184" y="528"/>
                  </a:lnTo>
                  <a:cubicBezTo>
                    <a:pt x="19255" y="657"/>
                    <a:pt x="19426" y="771"/>
                    <a:pt x="19540" y="771"/>
                  </a:cubicBezTo>
                  <a:cubicBezTo>
                    <a:pt x="19783" y="771"/>
                    <a:pt x="19968" y="585"/>
                    <a:pt x="19968" y="414"/>
                  </a:cubicBezTo>
                  <a:cubicBezTo>
                    <a:pt x="19968" y="172"/>
                    <a:pt x="19783" y="1"/>
                    <a:pt x="195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8" name="Google Shape;538;p22"/>
            <p:cNvSpPr/>
            <p:nvPr/>
          </p:nvSpPr>
          <p:spPr>
            <a:xfrm rot="-5400000">
              <a:off x="5215324" y="3849151"/>
              <a:ext cx="733977" cy="178731"/>
            </a:xfrm>
            <a:custGeom>
              <a:avLst/>
              <a:gdLst/>
              <a:ahLst/>
              <a:cxnLst/>
              <a:rect l="l" t="t" r="r" b="b"/>
              <a:pathLst>
                <a:path w="16874" h="4109" extrusionOk="0">
                  <a:moveTo>
                    <a:pt x="16516" y="0"/>
                  </a:moveTo>
                  <a:cubicBezTo>
                    <a:pt x="16331" y="0"/>
                    <a:pt x="16217" y="129"/>
                    <a:pt x="16160" y="300"/>
                  </a:cubicBezTo>
                  <a:lnTo>
                    <a:pt x="11111" y="300"/>
                  </a:lnTo>
                  <a:lnTo>
                    <a:pt x="11111" y="3866"/>
                  </a:lnTo>
                  <a:lnTo>
                    <a:pt x="0" y="3866"/>
                  </a:lnTo>
                  <a:lnTo>
                    <a:pt x="0" y="4108"/>
                  </a:lnTo>
                  <a:lnTo>
                    <a:pt x="11339" y="4108"/>
                  </a:lnTo>
                  <a:lnTo>
                    <a:pt x="11339" y="542"/>
                  </a:lnTo>
                  <a:lnTo>
                    <a:pt x="16160" y="542"/>
                  </a:lnTo>
                  <a:cubicBezTo>
                    <a:pt x="16217" y="657"/>
                    <a:pt x="16331" y="785"/>
                    <a:pt x="16516" y="785"/>
                  </a:cubicBezTo>
                  <a:cubicBezTo>
                    <a:pt x="16759" y="785"/>
                    <a:pt x="16873" y="599"/>
                    <a:pt x="16873" y="428"/>
                  </a:cubicBezTo>
                  <a:cubicBezTo>
                    <a:pt x="16873" y="186"/>
                    <a:pt x="16759" y="0"/>
                    <a:pt x="1651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9" name="Google Shape;539;p22"/>
            <p:cNvSpPr/>
            <p:nvPr/>
          </p:nvSpPr>
          <p:spPr>
            <a:xfrm rot="-5400000">
              <a:off x="5841900" y="4018530"/>
              <a:ext cx="465336" cy="108613"/>
            </a:xfrm>
            <a:custGeom>
              <a:avLst/>
              <a:gdLst/>
              <a:ahLst/>
              <a:cxnLst/>
              <a:rect l="l" t="t" r="r" b="b"/>
              <a:pathLst>
                <a:path w="10698" h="2497" extrusionOk="0">
                  <a:moveTo>
                    <a:pt x="0" y="1"/>
                  </a:moveTo>
                  <a:lnTo>
                    <a:pt x="0" y="243"/>
                  </a:lnTo>
                  <a:lnTo>
                    <a:pt x="10455" y="243"/>
                  </a:lnTo>
                  <a:lnTo>
                    <a:pt x="10455" y="2497"/>
                  </a:lnTo>
                  <a:lnTo>
                    <a:pt x="10697" y="2497"/>
                  </a:lnTo>
                  <a:lnTo>
                    <a:pt x="1069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0" name="Google Shape;540;p22"/>
            <p:cNvSpPr/>
            <p:nvPr/>
          </p:nvSpPr>
          <p:spPr>
            <a:xfrm rot="-5400000">
              <a:off x="5874501" y="4051132"/>
              <a:ext cx="431191" cy="77556"/>
            </a:xfrm>
            <a:custGeom>
              <a:avLst/>
              <a:gdLst/>
              <a:ahLst/>
              <a:cxnLst/>
              <a:rect l="l" t="t" r="r" b="b"/>
              <a:pathLst>
                <a:path w="9913" h="1783" extrusionOk="0">
                  <a:moveTo>
                    <a:pt x="0" y="0"/>
                  </a:moveTo>
                  <a:lnTo>
                    <a:pt x="0" y="243"/>
                  </a:lnTo>
                  <a:lnTo>
                    <a:pt x="9685" y="243"/>
                  </a:lnTo>
                  <a:lnTo>
                    <a:pt x="9685" y="1783"/>
                  </a:lnTo>
                  <a:lnTo>
                    <a:pt x="9913" y="1783"/>
                  </a:lnTo>
                  <a:lnTo>
                    <a:pt x="9913"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1" name="Google Shape;541;p22"/>
            <p:cNvSpPr/>
            <p:nvPr/>
          </p:nvSpPr>
          <p:spPr>
            <a:xfrm rot="-5400000">
              <a:off x="5229613" y="3907503"/>
              <a:ext cx="620405" cy="175599"/>
            </a:xfrm>
            <a:custGeom>
              <a:avLst/>
              <a:gdLst/>
              <a:ahLst/>
              <a:cxnLst/>
              <a:rect l="l" t="t" r="r" b="b"/>
              <a:pathLst>
                <a:path w="14263" h="4037" extrusionOk="0">
                  <a:moveTo>
                    <a:pt x="13906" y="0"/>
                  </a:moveTo>
                  <a:cubicBezTo>
                    <a:pt x="13721" y="0"/>
                    <a:pt x="13607" y="57"/>
                    <a:pt x="13550" y="228"/>
                  </a:cubicBezTo>
                  <a:lnTo>
                    <a:pt x="10155" y="228"/>
                  </a:lnTo>
                  <a:lnTo>
                    <a:pt x="10155" y="3794"/>
                  </a:lnTo>
                  <a:lnTo>
                    <a:pt x="0" y="3794"/>
                  </a:lnTo>
                  <a:lnTo>
                    <a:pt x="0" y="4036"/>
                  </a:lnTo>
                  <a:lnTo>
                    <a:pt x="10398" y="4036"/>
                  </a:lnTo>
                  <a:lnTo>
                    <a:pt x="10398" y="471"/>
                  </a:lnTo>
                  <a:lnTo>
                    <a:pt x="13550" y="471"/>
                  </a:lnTo>
                  <a:cubicBezTo>
                    <a:pt x="13607" y="656"/>
                    <a:pt x="13721" y="713"/>
                    <a:pt x="13906" y="713"/>
                  </a:cubicBezTo>
                  <a:cubicBezTo>
                    <a:pt x="14078" y="713"/>
                    <a:pt x="14263" y="585"/>
                    <a:pt x="14263" y="357"/>
                  </a:cubicBezTo>
                  <a:cubicBezTo>
                    <a:pt x="14263" y="114"/>
                    <a:pt x="14078" y="0"/>
                    <a:pt x="1390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42" name="Google Shape;542;p22"/>
          <p:cNvGrpSpPr/>
          <p:nvPr/>
        </p:nvGrpSpPr>
        <p:grpSpPr>
          <a:xfrm>
            <a:off x="9411901" y="1512569"/>
            <a:ext cx="4223388" cy="2289448"/>
            <a:chOff x="6561538" y="1197527"/>
            <a:chExt cx="3167541" cy="1717086"/>
          </a:xfrm>
        </p:grpSpPr>
        <p:grpSp>
          <p:nvGrpSpPr>
            <p:cNvPr id="543" name="Google Shape;543;p22"/>
            <p:cNvGrpSpPr/>
            <p:nvPr/>
          </p:nvGrpSpPr>
          <p:grpSpPr>
            <a:xfrm rot="-5400000">
              <a:off x="7662615" y="964074"/>
              <a:ext cx="849462" cy="3051616"/>
              <a:chOff x="8623429" y="2586962"/>
              <a:chExt cx="478381" cy="1718543"/>
            </a:xfrm>
          </p:grpSpPr>
          <p:sp>
            <p:nvSpPr>
              <p:cNvPr id="544" name="Google Shape;544;p22"/>
              <p:cNvSpPr/>
              <p:nvPr/>
            </p:nvSpPr>
            <p:spPr>
              <a:xfrm rot="-5400000">
                <a:off x="8267028" y="3481249"/>
                <a:ext cx="1527458" cy="121054"/>
              </a:xfrm>
              <a:custGeom>
                <a:avLst/>
                <a:gdLst/>
                <a:ahLst/>
                <a:cxnLst/>
                <a:rect l="l" t="t" r="r" b="b"/>
                <a:pathLst>
                  <a:path w="35116" h="2783" extrusionOk="0">
                    <a:moveTo>
                      <a:pt x="18185" y="1"/>
                    </a:moveTo>
                    <a:lnTo>
                      <a:pt x="15917" y="2254"/>
                    </a:lnTo>
                    <a:lnTo>
                      <a:pt x="0" y="2254"/>
                    </a:lnTo>
                    <a:lnTo>
                      <a:pt x="0" y="2497"/>
                    </a:lnTo>
                    <a:lnTo>
                      <a:pt x="16046" y="2497"/>
                    </a:lnTo>
                    <a:lnTo>
                      <a:pt x="18299" y="229"/>
                    </a:lnTo>
                    <a:lnTo>
                      <a:pt x="22878" y="229"/>
                    </a:lnTo>
                    <a:lnTo>
                      <a:pt x="25131" y="2497"/>
                    </a:lnTo>
                    <a:lnTo>
                      <a:pt x="34402" y="2497"/>
                    </a:lnTo>
                    <a:cubicBezTo>
                      <a:pt x="34459" y="2668"/>
                      <a:pt x="34588" y="2782"/>
                      <a:pt x="34759" y="2782"/>
                    </a:cubicBezTo>
                    <a:cubicBezTo>
                      <a:pt x="35001" y="2782"/>
                      <a:pt x="35115" y="2611"/>
                      <a:pt x="35115" y="2368"/>
                    </a:cubicBezTo>
                    <a:cubicBezTo>
                      <a:pt x="35115" y="2197"/>
                      <a:pt x="35001" y="2012"/>
                      <a:pt x="34759" y="2012"/>
                    </a:cubicBezTo>
                    <a:cubicBezTo>
                      <a:pt x="34588" y="2012"/>
                      <a:pt x="34459" y="2140"/>
                      <a:pt x="34402" y="2254"/>
                    </a:cubicBezTo>
                    <a:lnTo>
                      <a:pt x="25245" y="2254"/>
                    </a:lnTo>
                    <a:lnTo>
                      <a:pt x="22935"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5" name="Google Shape;545;p22"/>
              <p:cNvSpPr/>
              <p:nvPr/>
            </p:nvSpPr>
            <p:spPr>
              <a:xfrm rot="-5400000">
                <a:off x="8122184" y="3470418"/>
                <a:ext cx="1506971" cy="163203"/>
              </a:xfrm>
              <a:custGeom>
                <a:avLst/>
                <a:gdLst/>
                <a:ahLst/>
                <a:cxnLst/>
                <a:rect l="l" t="t" r="r" b="b"/>
                <a:pathLst>
                  <a:path w="34645" h="3752" extrusionOk="0">
                    <a:moveTo>
                      <a:pt x="14135" y="0"/>
                    </a:moveTo>
                    <a:lnTo>
                      <a:pt x="14135" y="3509"/>
                    </a:lnTo>
                    <a:lnTo>
                      <a:pt x="0" y="3509"/>
                    </a:lnTo>
                    <a:lnTo>
                      <a:pt x="0" y="3751"/>
                    </a:lnTo>
                    <a:lnTo>
                      <a:pt x="14377" y="3751"/>
                    </a:lnTo>
                    <a:lnTo>
                      <a:pt x="14377" y="243"/>
                    </a:lnTo>
                    <a:lnTo>
                      <a:pt x="24832" y="243"/>
                    </a:lnTo>
                    <a:lnTo>
                      <a:pt x="27684" y="3095"/>
                    </a:lnTo>
                    <a:lnTo>
                      <a:pt x="33874" y="3095"/>
                    </a:lnTo>
                    <a:cubicBezTo>
                      <a:pt x="33931" y="3209"/>
                      <a:pt x="34103" y="3338"/>
                      <a:pt x="34231" y="3338"/>
                    </a:cubicBezTo>
                    <a:cubicBezTo>
                      <a:pt x="34459" y="3338"/>
                      <a:pt x="34645" y="3152"/>
                      <a:pt x="34645" y="2910"/>
                    </a:cubicBezTo>
                    <a:cubicBezTo>
                      <a:pt x="34645" y="2739"/>
                      <a:pt x="34459" y="2553"/>
                      <a:pt x="34231" y="2553"/>
                    </a:cubicBezTo>
                    <a:cubicBezTo>
                      <a:pt x="34046" y="2553"/>
                      <a:pt x="33931" y="2682"/>
                      <a:pt x="33874" y="2853"/>
                    </a:cubicBezTo>
                    <a:lnTo>
                      <a:pt x="27741" y="2853"/>
                    </a:lnTo>
                    <a:lnTo>
                      <a:pt x="24960"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6" name="Google Shape;546;p22"/>
              <p:cNvSpPr/>
              <p:nvPr/>
            </p:nvSpPr>
            <p:spPr>
              <a:xfrm rot="-5400000">
                <a:off x="8039648" y="3426986"/>
                <a:ext cx="1578959" cy="178079"/>
              </a:xfrm>
              <a:custGeom>
                <a:avLst/>
                <a:gdLst/>
                <a:ahLst/>
                <a:cxnLst/>
                <a:rect l="l" t="t" r="r" b="b"/>
                <a:pathLst>
                  <a:path w="36300" h="4094" extrusionOk="0">
                    <a:moveTo>
                      <a:pt x="13193" y="0"/>
                    </a:moveTo>
                    <a:lnTo>
                      <a:pt x="13193" y="3866"/>
                    </a:lnTo>
                    <a:lnTo>
                      <a:pt x="0" y="3866"/>
                    </a:lnTo>
                    <a:lnTo>
                      <a:pt x="0" y="4094"/>
                    </a:lnTo>
                    <a:lnTo>
                      <a:pt x="13421" y="4094"/>
                    </a:lnTo>
                    <a:lnTo>
                      <a:pt x="13421" y="228"/>
                    </a:lnTo>
                    <a:lnTo>
                      <a:pt x="25488" y="228"/>
                    </a:lnTo>
                    <a:lnTo>
                      <a:pt x="28397" y="3152"/>
                    </a:lnTo>
                    <a:lnTo>
                      <a:pt x="35586" y="3152"/>
                    </a:lnTo>
                    <a:cubicBezTo>
                      <a:pt x="35657" y="3266"/>
                      <a:pt x="35771" y="3381"/>
                      <a:pt x="35942" y="3381"/>
                    </a:cubicBezTo>
                    <a:cubicBezTo>
                      <a:pt x="36185" y="3381"/>
                      <a:pt x="36299" y="3266"/>
                      <a:pt x="36299" y="3024"/>
                    </a:cubicBezTo>
                    <a:cubicBezTo>
                      <a:pt x="36299" y="2853"/>
                      <a:pt x="36185" y="2667"/>
                      <a:pt x="35942" y="2667"/>
                    </a:cubicBezTo>
                    <a:cubicBezTo>
                      <a:pt x="35771" y="2667"/>
                      <a:pt x="35657" y="2724"/>
                      <a:pt x="35586" y="2910"/>
                    </a:cubicBezTo>
                    <a:lnTo>
                      <a:pt x="28454" y="2910"/>
                    </a:lnTo>
                    <a:lnTo>
                      <a:pt x="25602"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7" name="Google Shape;547;p22"/>
              <p:cNvSpPr/>
              <p:nvPr/>
            </p:nvSpPr>
            <p:spPr>
              <a:xfrm rot="-5400000">
                <a:off x="8073163" y="3501432"/>
                <a:ext cx="1413930" cy="194216"/>
              </a:xfrm>
              <a:custGeom>
                <a:avLst/>
                <a:gdLst/>
                <a:ahLst/>
                <a:cxnLst/>
                <a:rect l="l" t="t" r="r" b="b"/>
                <a:pathLst>
                  <a:path w="32506" h="4465" extrusionOk="0">
                    <a:moveTo>
                      <a:pt x="12238" y="0"/>
                    </a:moveTo>
                    <a:lnTo>
                      <a:pt x="12238" y="4222"/>
                    </a:lnTo>
                    <a:lnTo>
                      <a:pt x="0" y="4222"/>
                    </a:lnTo>
                    <a:lnTo>
                      <a:pt x="0" y="4464"/>
                    </a:lnTo>
                    <a:lnTo>
                      <a:pt x="12480" y="4464"/>
                    </a:lnTo>
                    <a:lnTo>
                      <a:pt x="12480" y="243"/>
                    </a:lnTo>
                    <a:lnTo>
                      <a:pt x="26258" y="243"/>
                    </a:lnTo>
                    <a:lnTo>
                      <a:pt x="29353" y="3323"/>
                    </a:lnTo>
                    <a:lnTo>
                      <a:pt x="31792" y="3323"/>
                    </a:lnTo>
                    <a:cubicBezTo>
                      <a:pt x="31849" y="3452"/>
                      <a:pt x="31963" y="3566"/>
                      <a:pt x="32149" y="3566"/>
                    </a:cubicBezTo>
                    <a:cubicBezTo>
                      <a:pt x="32377" y="3566"/>
                      <a:pt x="32505" y="3395"/>
                      <a:pt x="32505" y="3209"/>
                    </a:cubicBezTo>
                    <a:cubicBezTo>
                      <a:pt x="32505" y="2967"/>
                      <a:pt x="32377" y="2796"/>
                      <a:pt x="32149" y="2796"/>
                    </a:cubicBezTo>
                    <a:cubicBezTo>
                      <a:pt x="31963" y="2796"/>
                      <a:pt x="31849" y="2910"/>
                      <a:pt x="31792" y="3095"/>
                    </a:cubicBezTo>
                    <a:lnTo>
                      <a:pt x="29467" y="3095"/>
                    </a:lnTo>
                    <a:lnTo>
                      <a:pt x="26386"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22"/>
              <p:cNvSpPr/>
              <p:nvPr/>
            </p:nvSpPr>
            <p:spPr>
              <a:xfrm rot="-5400000">
                <a:off x="8472362" y="4017291"/>
                <a:ext cx="439281" cy="137148"/>
              </a:xfrm>
              <a:custGeom>
                <a:avLst/>
                <a:gdLst/>
                <a:ahLst/>
                <a:cxnLst/>
                <a:rect l="l" t="t" r="r" b="b"/>
                <a:pathLst>
                  <a:path w="10099" h="3153" extrusionOk="0">
                    <a:moveTo>
                      <a:pt x="9742" y="1"/>
                    </a:moveTo>
                    <a:cubicBezTo>
                      <a:pt x="9499" y="1"/>
                      <a:pt x="9328" y="186"/>
                      <a:pt x="9328" y="357"/>
                    </a:cubicBezTo>
                    <a:cubicBezTo>
                      <a:pt x="9328" y="543"/>
                      <a:pt x="9442" y="714"/>
                      <a:pt x="9628" y="714"/>
                    </a:cubicBezTo>
                    <a:lnTo>
                      <a:pt x="9628" y="2910"/>
                    </a:lnTo>
                    <a:lnTo>
                      <a:pt x="0" y="2910"/>
                    </a:lnTo>
                    <a:lnTo>
                      <a:pt x="0" y="3153"/>
                    </a:lnTo>
                    <a:lnTo>
                      <a:pt x="9856" y="3153"/>
                    </a:lnTo>
                    <a:lnTo>
                      <a:pt x="9856" y="714"/>
                    </a:lnTo>
                    <a:cubicBezTo>
                      <a:pt x="9984" y="714"/>
                      <a:pt x="10098" y="543"/>
                      <a:pt x="10098" y="357"/>
                    </a:cubicBezTo>
                    <a:cubicBezTo>
                      <a:pt x="10098" y="186"/>
                      <a:pt x="9913" y="1"/>
                      <a:pt x="974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22"/>
              <p:cNvSpPr/>
              <p:nvPr/>
            </p:nvSpPr>
            <p:spPr>
              <a:xfrm rot="-5400000">
                <a:off x="8472688" y="3978513"/>
                <a:ext cx="477733" cy="176252"/>
              </a:xfrm>
              <a:custGeom>
                <a:avLst/>
                <a:gdLst/>
                <a:ahLst/>
                <a:cxnLst/>
                <a:rect l="l" t="t" r="r" b="b"/>
                <a:pathLst>
                  <a:path w="10983" h="4052" extrusionOk="0">
                    <a:moveTo>
                      <a:pt x="10569" y="1"/>
                    </a:moveTo>
                    <a:cubicBezTo>
                      <a:pt x="10398" y="1"/>
                      <a:pt x="10212" y="186"/>
                      <a:pt x="10212" y="357"/>
                    </a:cubicBezTo>
                    <a:cubicBezTo>
                      <a:pt x="10212" y="543"/>
                      <a:pt x="10341" y="714"/>
                      <a:pt x="10455" y="714"/>
                    </a:cubicBezTo>
                    <a:lnTo>
                      <a:pt x="10455" y="3809"/>
                    </a:lnTo>
                    <a:lnTo>
                      <a:pt x="0" y="3809"/>
                    </a:lnTo>
                    <a:lnTo>
                      <a:pt x="0" y="4052"/>
                    </a:lnTo>
                    <a:lnTo>
                      <a:pt x="10697" y="4052"/>
                    </a:lnTo>
                    <a:lnTo>
                      <a:pt x="10697" y="714"/>
                    </a:lnTo>
                    <a:cubicBezTo>
                      <a:pt x="10868" y="714"/>
                      <a:pt x="10983" y="543"/>
                      <a:pt x="10983" y="357"/>
                    </a:cubicBezTo>
                    <a:cubicBezTo>
                      <a:pt x="10983" y="186"/>
                      <a:pt x="10811" y="1"/>
                      <a:pt x="1056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22"/>
              <p:cNvSpPr/>
              <p:nvPr/>
            </p:nvSpPr>
            <p:spPr>
              <a:xfrm rot="-5400000">
                <a:off x="8182970" y="3430727"/>
                <a:ext cx="1620499" cy="129057"/>
              </a:xfrm>
              <a:custGeom>
                <a:avLst/>
                <a:gdLst/>
                <a:ahLst/>
                <a:cxnLst/>
                <a:rect l="l" t="t" r="r" b="b"/>
                <a:pathLst>
                  <a:path w="37255" h="2967" extrusionOk="0">
                    <a:moveTo>
                      <a:pt x="17700" y="0"/>
                    </a:moveTo>
                    <a:lnTo>
                      <a:pt x="15261" y="2382"/>
                    </a:lnTo>
                    <a:lnTo>
                      <a:pt x="0" y="2382"/>
                    </a:lnTo>
                    <a:lnTo>
                      <a:pt x="0" y="2610"/>
                    </a:lnTo>
                    <a:lnTo>
                      <a:pt x="15390" y="2610"/>
                    </a:lnTo>
                    <a:lnTo>
                      <a:pt x="17829" y="243"/>
                    </a:lnTo>
                    <a:lnTo>
                      <a:pt x="23462" y="243"/>
                    </a:lnTo>
                    <a:lnTo>
                      <a:pt x="26030" y="2739"/>
                    </a:lnTo>
                    <a:lnTo>
                      <a:pt x="36484" y="2739"/>
                    </a:lnTo>
                    <a:cubicBezTo>
                      <a:pt x="36542" y="2910"/>
                      <a:pt x="36727" y="2967"/>
                      <a:pt x="36841" y="2967"/>
                    </a:cubicBezTo>
                    <a:cubicBezTo>
                      <a:pt x="37084" y="2967"/>
                      <a:pt x="37255" y="2853"/>
                      <a:pt x="37255" y="2610"/>
                    </a:cubicBezTo>
                    <a:cubicBezTo>
                      <a:pt x="37255" y="2382"/>
                      <a:pt x="37084" y="2254"/>
                      <a:pt x="36841" y="2254"/>
                    </a:cubicBezTo>
                    <a:cubicBezTo>
                      <a:pt x="36727" y="2254"/>
                      <a:pt x="36542" y="2311"/>
                      <a:pt x="36484" y="2496"/>
                    </a:cubicBezTo>
                    <a:lnTo>
                      <a:pt x="26087" y="2496"/>
                    </a:lnTo>
                    <a:lnTo>
                      <a:pt x="23591"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1" name="Google Shape;551;p22"/>
              <p:cNvSpPr/>
              <p:nvPr/>
            </p:nvSpPr>
            <p:spPr>
              <a:xfrm rot="-5400000">
                <a:off x="8089908" y="3371157"/>
                <a:ext cx="1718543" cy="150153"/>
              </a:xfrm>
              <a:custGeom>
                <a:avLst/>
                <a:gdLst/>
                <a:ahLst/>
                <a:cxnLst/>
                <a:rect l="l" t="t" r="r" b="b"/>
                <a:pathLst>
                  <a:path w="39509" h="3452" extrusionOk="0">
                    <a:moveTo>
                      <a:pt x="17344" y="0"/>
                    </a:moveTo>
                    <a:lnTo>
                      <a:pt x="14620" y="2681"/>
                    </a:lnTo>
                    <a:lnTo>
                      <a:pt x="0" y="2681"/>
                    </a:lnTo>
                    <a:lnTo>
                      <a:pt x="0" y="2924"/>
                    </a:lnTo>
                    <a:lnTo>
                      <a:pt x="14734" y="2924"/>
                    </a:lnTo>
                    <a:lnTo>
                      <a:pt x="17401" y="243"/>
                    </a:lnTo>
                    <a:lnTo>
                      <a:pt x="24062" y="243"/>
                    </a:lnTo>
                    <a:lnTo>
                      <a:pt x="27028" y="3152"/>
                    </a:lnTo>
                    <a:lnTo>
                      <a:pt x="38738" y="3152"/>
                    </a:lnTo>
                    <a:cubicBezTo>
                      <a:pt x="38795" y="3338"/>
                      <a:pt x="38980" y="3452"/>
                      <a:pt x="39095" y="3452"/>
                    </a:cubicBezTo>
                    <a:cubicBezTo>
                      <a:pt x="39337" y="3452"/>
                      <a:pt x="39508" y="3281"/>
                      <a:pt x="39508" y="3038"/>
                    </a:cubicBezTo>
                    <a:cubicBezTo>
                      <a:pt x="39508" y="2853"/>
                      <a:pt x="39337" y="2681"/>
                      <a:pt x="39095" y="2681"/>
                    </a:cubicBezTo>
                    <a:cubicBezTo>
                      <a:pt x="38980" y="2681"/>
                      <a:pt x="38795" y="2796"/>
                      <a:pt x="38738" y="2924"/>
                    </a:cubicBezTo>
                    <a:lnTo>
                      <a:pt x="27157" y="2924"/>
                    </a:lnTo>
                    <a:lnTo>
                      <a:pt x="24176"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2" name="Google Shape;552;p22"/>
              <p:cNvSpPr/>
              <p:nvPr/>
            </p:nvSpPr>
            <p:spPr>
              <a:xfrm rot="-5400000">
                <a:off x="8069444" y="3539297"/>
                <a:ext cx="1330763" cy="201654"/>
              </a:xfrm>
              <a:custGeom>
                <a:avLst/>
                <a:gdLst/>
                <a:ahLst/>
                <a:cxnLst/>
                <a:rect l="l" t="t" r="r" b="b"/>
                <a:pathLst>
                  <a:path w="30594" h="4636" extrusionOk="0">
                    <a:moveTo>
                      <a:pt x="11282" y="0"/>
                    </a:moveTo>
                    <a:lnTo>
                      <a:pt x="11282" y="4393"/>
                    </a:lnTo>
                    <a:lnTo>
                      <a:pt x="0" y="4393"/>
                    </a:lnTo>
                    <a:lnTo>
                      <a:pt x="0" y="4636"/>
                    </a:lnTo>
                    <a:lnTo>
                      <a:pt x="11524" y="4636"/>
                    </a:lnTo>
                    <a:lnTo>
                      <a:pt x="11524" y="243"/>
                    </a:lnTo>
                    <a:lnTo>
                      <a:pt x="26914" y="243"/>
                    </a:lnTo>
                    <a:lnTo>
                      <a:pt x="29881" y="3152"/>
                    </a:lnTo>
                    <a:cubicBezTo>
                      <a:pt x="29824" y="3209"/>
                      <a:pt x="29824" y="3267"/>
                      <a:pt x="29824" y="3324"/>
                    </a:cubicBezTo>
                    <a:cubicBezTo>
                      <a:pt x="29824" y="3566"/>
                      <a:pt x="30009" y="3737"/>
                      <a:pt x="30180" y="3737"/>
                    </a:cubicBezTo>
                    <a:cubicBezTo>
                      <a:pt x="30423" y="3737"/>
                      <a:pt x="30594" y="3566"/>
                      <a:pt x="30594" y="3324"/>
                    </a:cubicBezTo>
                    <a:cubicBezTo>
                      <a:pt x="30594" y="3152"/>
                      <a:pt x="30423" y="2967"/>
                      <a:pt x="30180" y="2967"/>
                    </a:cubicBezTo>
                    <a:cubicBezTo>
                      <a:pt x="30123" y="2967"/>
                      <a:pt x="30123" y="2967"/>
                      <a:pt x="30066" y="3024"/>
                    </a:cubicBezTo>
                    <a:lnTo>
                      <a:pt x="2702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3" name="Google Shape;553;p22"/>
              <p:cNvSpPr/>
              <p:nvPr/>
            </p:nvSpPr>
            <p:spPr>
              <a:xfrm rot="-5400000">
                <a:off x="8940152" y="3389472"/>
                <a:ext cx="230232" cy="93085"/>
              </a:xfrm>
              <a:custGeom>
                <a:avLst/>
                <a:gdLst/>
                <a:ahLst/>
                <a:cxnLst/>
                <a:rect l="l" t="t" r="r" b="b"/>
                <a:pathLst>
                  <a:path w="5293" h="2140" extrusionOk="0">
                    <a:moveTo>
                      <a:pt x="4879" y="0"/>
                    </a:moveTo>
                    <a:cubicBezTo>
                      <a:pt x="4765" y="0"/>
                      <a:pt x="4579" y="114"/>
                      <a:pt x="4522" y="243"/>
                    </a:cubicBezTo>
                    <a:lnTo>
                      <a:pt x="1912" y="243"/>
                    </a:lnTo>
                    <a:lnTo>
                      <a:pt x="1" y="2140"/>
                    </a:lnTo>
                    <a:lnTo>
                      <a:pt x="357" y="2140"/>
                    </a:lnTo>
                    <a:lnTo>
                      <a:pt x="2026" y="471"/>
                    </a:lnTo>
                    <a:lnTo>
                      <a:pt x="4522" y="471"/>
                    </a:lnTo>
                    <a:cubicBezTo>
                      <a:pt x="4579" y="656"/>
                      <a:pt x="4765" y="770"/>
                      <a:pt x="4879" y="770"/>
                    </a:cubicBezTo>
                    <a:cubicBezTo>
                      <a:pt x="5121" y="770"/>
                      <a:pt x="5292" y="599"/>
                      <a:pt x="5292" y="357"/>
                    </a:cubicBezTo>
                    <a:cubicBezTo>
                      <a:pt x="5292" y="186"/>
                      <a:pt x="5121" y="0"/>
                      <a:pt x="487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4" name="Google Shape;554;p22"/>
              <p:cNvSpPr/>
              <p:nvPr/>
            </p:nvSpPr>
            <p:spPr>
              <a:xfrm rot="-5400000">
                <a:off x="8976450" y="3345735"/>
                <a:ext cx="196696" cy="54024"/>
              </a:xfrm>
              <a:custGeom>
                <a:avLst/>
                <a:gdLst/>
                <a:ahLst/>
                <a:cxnLst/>
                <a:rect l="l" t="t" r="r" b="b"/>
                <a:pathLst>
                  <a:path w="4522" h="1242" extrusionOk="0">
                    <a:moveTo>
                      <a:pt x="4165" y="1"/>
                    </a:moveTo>
                    <a:cubicBezTo>
                      <a:pt x="3994" y="1"/>
                      <a:pt x="3866" y="115"/>
                      <a:pt x="3809" y="229"/>
                    </a:cubicBezTo>
                    <a:lnTo>
                      <a:pt x="1013" y="229"/>
                    </a:lnTo>
                    <a:lnTo>
                      <a:pt x="1" y="1242"/>
                    </a:lnTo>
                    <a:lnTo>
                      <a:pt x="357" y="1242"/>
                    </a:lnTo>
                    <a:lnTo>
                      <a:pt x="1142" y="471"/>
                    </a:lnTo>
                    <a:lnTo>
                      <a:pt x="3809" y="471"/>
                    </a:lnTo>
                    <a:cubicBezTo>
                      <a:pt x="3866" y="642"/>
                      <a:pt x="3994" y="771"/>
                      <a:pt x="4165" y="771"/>
                    </a:cubicBezTo>
                    <a:cubicBezTo>
                      <a:pt x="4351" y="771"/>
                      <a:pt x="4522" y="585"/>
                      <a:pt x="4522" y="357"/>
                    </a:cubicBezTo>
                    <a:cubicBezTo>
                      <a:pt x="4522" y="172"/>
                      <a:pt x="4351" y="1"/>
                      <a:pt x="4165"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55" name="Google Shape;555;p22"/>
            <p:cNvGrpSpPr/>
            <p:nvPr/>
          </p:nvGrpSpPr>
          <p:grpSpPr>
            <a:xfrm rot="-5400000">
              <a:off x="7782944" y="77685"/>
              <a:ext cx="826293" cy="3065976"/>
              <a:chOff x="4128096" y="2589445"/>
              <a:chExt cx="465334" cy="1726630"/>
            </a:xfrm>
          </p:grpSpPr>
          <p:sp>
            <p:nvSpPr>
              <p:cNvPr id="556" name="Google Shape;556;p22"/>
              <p:cNvSpPr/>
              <p:nvPr/>
            </p:nvSpPr>
            <p:spPr>
              <a:xfrm rot="-5400000">
                <a:off x="4350516" y="3592343"/>
                <a:ext cx="447328" cy="38495"/>
              </a:xfrm>
              <a:custGeom>
                <a:avLst/>
                <a:gdLst/>
                <a:ahLst/>
                <a:cxnLst/>
                <a:rect l="l" t="t" r="r" b="b"/>
                <a:pathLst>
                  <a:path w="10284" h="885" extrusionOk="0">
                    <a:moveTo>
                      <a:pt x="9927" y="0"/>
                    </a:moveTo>
                    <a:cubicBezTo>
                      <a:pt x="9742" y="0"/>
                      <a:pt x="9628" y="114"/>
                      <a:pt x="9571" y="242"/>
                    </a:cubicBezTo>
                    <a:lnTo>
                      <a:pt x="0" y="242"/>
                    </a:lnTo>
                    <a:lnTo>
                      <a:pt x="0" y="884"/>
                    </a:lnTo>
                    <a:lnTo>
                      <a:pt x="243" y="884"/>
                    </a:lnTo>
                    <a:lnTo>
                      <a:pt x="243" y="471"/>
                    </a:lnTo>
                    <a:lnTo>
                      <a:pt x="9571" y="471"/>
                    </a:lnTo>
                    <a:cubicBezTo>
                      <a:pt x="9628" y="656"/>
                      <a:pt x="9742" y="770"/>
                      <a:pt x="9927" y="770"/>
                    </a:cubicBezTo>
                    <a:cubicBezTo>
                      <a:pt x="10155" y="770"/>
                      <a:pt x="10284" y="599"/>
                      <a:pt x="10284" y="357"/>
                    </a:cubicBezTo>
                    <a:cubicBezTo>
                      <a:pt x="10284" y="171"/>
                      <a:pt x="10155" y="0"/>
                      <a:pt x="9927"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7" name="Google Shape;557;p22"/>
              <p:cNvSpPr/>
              <p:nvPr/>
            </p:nvSpPr>
            <p:spPr>
              <a:xfrm rot="-5400000">
                <a:off x="4258650" y="2857151"/>
                <a:ext cx="602484" cy="67073"/>
              </a:xfrm>
              <a:custGeom>
                <a:avLst/>
                <a:gdLst/>
                <a:ahLst/>
                <a:cxnLst/>
                <a:rect l="l" t="t" r="r" b="b"/>
                <a:pathLst>
                  <a:path w="13851" h="1542" extrusionOk="0">
                    <a:moveTo>
                      <a:pt x="13494" y="1"/>
                    </a:moveTo>
                    <a:cubicBezTo>
                      <a:pt x="13322" y="1"/>
                      <a:pt x="13137" y="58"/>
                      <a:pt x="13137" y="243"/>
                    </a:cubicBezTo>
                    <a:lnTo>
                      <a:pt x="1" y="243"/>
                    </a:lnTo>
                    <a:lnTo>
                      <a:pt x="1" y="1541"/>
                    </a:lnTo>
                    <a:lnTo>
                      <a:pt x="243" y="1541"/>
                    </a:lnTo>
                    <a:lnTo>
                      <a:pt x="243" y="472"/>
                    </a:lnTo>
                    <a:lnTo>
                      <a:pt x="13137" y="472"/>
                    </a:lnTo>
                    <a:cubicBezTo>
                      <a:pt x="13137" y="600"/>
                      <a:pt x="13322" y="714"/>
                      <a:pt x="13494" y="714"/>
                    </a:cubicBezTo>
                    <a:cubicBezTo>
                      <a:pt x="13679" y="714"/>
                      <a:pt x="13850" y="543"/>
                      <a:pt x="13850" y="357"/>
                    </a:cubicBezTo>
                    <a:cubicBezTo>
                      <a:pt x="13850" y="115"/>
                      <a:pt x="13679" y="1"/>
                      <a:pt x="1349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8" name="Google Shape;558;p22"/>
              <p:cNvSpPr/>
              <p:nvPr/>
            </p:nvSpPr>
            <p:spPr>
              <a:xfrm rot="-5400000">
                <a:off x="4342753" y="2990231"/>
                <a:ext cx="395827" cy="105525"/>
              </a:xfrm>
              <a:custGeom>
                <a:avLst/>
                <a:gdLst/>
                <a:ahLst/>
                <a:cxnLst/>
                <a:rect l="l" t="t" r="r" b="b"/>
                <a:pathLst>
                  <a:path w="9100" h="2426" extrusionOk="0">
                    <a:moveTo>
                      <a:pt x="8686" y="1"/>
                    </a:moveTo>
                    <a:cubicBezTo>
                      <a:pt x="8558" y="1"/>
                      <a:pt x="8387" y="115"/>
                      <a:pt x="8330" y="229"/>
                    </a:cubicBezTo>
                    <a:lnTo>
                      <a:pt x="0" y="229"/>
                    </a:lnTo>
                    <a:lnTo>
                      <a:pt x="0" y="2425"/>
                    </a:lnTo>
                    <a:lnTo>
                      <a:pt x="243" y="2425"/>
                    </a:lnTo>
                    <a:lnTo>
                      <a:pt x="243" y="471"/>
                    </a:lnTo>
                    <a:lnTo>
                      <a:pt x="8330" y="471"/>
                    </a:lnTo>
                    <a:cubicBezTo>
                      <a:pt x="8387" y="642"/>
                      <a:pt x="8558" y="771"/>
                      <a:pt x="8686" y="771"/>
                    </a:cubicBezTo>
                    <a:cubicBezTo>
                      <a:pt x="8914" y="771"/>
                      <a:pt x="9100" y="585"/>
                      <a:pt x="9100" y="357"/>
                    </a:cubicBezTo>
                    <a:cubicBezTo>
                      <a:pt x="9100" y="172"/>
                      <a:pt x="8914" y="1"/>
                      <a:pt x="8686"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9" name="Google Shape;559;p22"/>
              <p:cNvSpPr/>
              <p:nvPr/>
            </p:nvSpPr>
            <p:spPr>
              <a:xfrm rot="-5400000">
                <a:off x="4236967" y="2935946"/>
                <a:ext cx="565859" cy="147065"/>
              </a:xfrm>
              <a:custGeom>
                <a:avLst/>
                <a:gdLst/>
                <a:ahLst/>
                <a:cxnLst/>
                <a:rect l="l" t="t" r="r" b="b"/>
                <a:pathLst>
                  <a:path w="13009" h="3381" extrusionOk="0">
                    <a:moveTo>
                      <a:pt x="12594" y="0"/>
                    </a:moveTo>
                    <a:cubicBezTo>
                      <a:pt x="12480" y="0"/>
                      <a:pt x="12295" y="114"/>
                      <a:pt x="12238" y="242"/>
                    </a:cubicBezTo>
                    <a:lnTo>
                      <a:pt x="0" y="242"/>
                    </a:lnTo>
                    <a:lnTo>
                      <a:pt x="0" y="3380"/>
                    </a:lnTo>
                    <a:lnTo>
                      <a:pt x="243" y="3380"/>
                    </a:lnTo>
                    <a:lnTo>
                      <a:pt x="243" y="471"/>
                    </a:lnTo>
                    <a:lnTo>
                      <a:pt x="12238" y="471"/>
                    </a:lnTo>
                    <a:cubicBezTo>
                      <a:pt x="12295" y="656"/>
                      <a:pt x="12480" y="770"/>
                      <a:pt x="12594" y="770"/>
                    </a:cubicBezTo>
                    <a:cubicBezTo>
                      <a:pt x="12837" y="770"/>
                      <a:pt x="13008" y="599"/>
                      <a:pt x="13008" y="357"/>
                    </a:cubicBezTo>
                    <a:cubicBezTo>
                      <a:pt x="13008" y="171"/>
                      <a:pt x="12837" y="0"/>
                      <a:pt x="12594"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22"/>
              <p:cNvSpPr/>
              <p:nvPr/>
            </p:nvSpPr>
            <p:spPr>
              <a:xfrm rot="-5400000">
                <a:off x="4284728" y="3027769"/>
                <a:ext cx="421317" cy="196087"/>
              </a:xfrm>
              <a:custGeom>
                <a:avLst/>
                <a:gdLst/>
                <a:ahLst/>
                <a:cxnLst/>
                <a:rect l="l" t="t" r="r" b="b"/>
                <a:pathLst>
                  <a:path w="9686" h="4508" extrusionOk="0">
                    <a:moveTo>
                      <a:pt x="9329" y="0"/>
                    </a:moveTo>
                    <a:cubicBezTo>
                      <a:pt x="9157" y="0"/>
                      <a:pt x="8972" y="114"/>
                      <a:pt x="8972" y="300"/>
                    </a:cubicBezTo>
                    <a:lnTo>
                      <a:pt x="1" y="300"/>
                    </a:lnTo>
                    <a:lnTo>
                      <a:pt x="1" y="4507"/>
                    </a:lnTo>
                    <a:lnTo>
                      <a:pt x="243" y="4507"/>
                    </a:lnTo>
                    <a:lnTo>
                      <a:pt x="243" y="528"/>
                    </a:lnTo>
                    <a:lnTo>
                      <a:pt x="8972" y="528"/>
                    </a:lnTo>
                    <a:cubicBezTo>
                      <a:pt x="8972" y="656"/>
                      <a:pt x="9157" y="770"/>
                      <a:pt x="9329" y="770"/>
                    </a:cubicBezTo>
                    <a:cubicBezTo>
                      <a:pt x="9514" y="770"/>
                      <a:pt x="9685" y="585"/>
                      <a:pt x="9685" y="414"/>
                    </a:cubicBezTo>
                    <a:cubicBezTo>
                      <a:pt x="9685" y="171"/>
                      <a:pt x="9514" y="0"/>
                      <a:pt x="932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22"/>
              <p:cNvSpPr/>
              <p:nvPr/>
            </p:nvSpPr>
            <p:spPr>
              <a:xfrm rot="-5400000">
                <a:off x="3936988" y="3222875"/>
                <a:ext cx="1067777" cy="245108"/>
              </a:xfrm>
              <a:custGeom>
                <a:avLst/>
                <a:gdLst/>
                <a:ahLst/>
                <a:cxnLst/>
                <a:rect l="l" t="t" r="r" b="b"/>
                <a:pathLst>
                  <a:path w="24548" h="5635" extrusionOk="0">
                    <a:moveTo>
                      <a:pt x="24190" y="0"/>
                    </a:moveTo>
                    <a:cubicBezTo>
                      <a:pt x="24005" y="0"/>
                      <a:pt x="23834" y="115"/>
                      <a:pt x="23834" y="229"/>
                    </a:cubicBezTo>
                    <a:lnTo>
                      <a:pt x="11525" y="229"/>
                    </a:lnTo>
                    <a:lnTo>
                      <a:pt x="11525" y="4151"/>
                    </a:lnTo>
                    <a:lnTo>
                      <a:pt x="1" y="4151"/>
                    </a:lnTo>
                    <a:lnTo>
                      <a:pt x="1" y="5634"/>
                    </a:lnTo>
                    <a:lnTo>
                      <a:pt x="243" y="5634"/>
                    </a:lnTo>
                    <a:lnTo>
                      <a:pt x="243" y="4393"/>
                    </a:lnTo>
                    <a:lnTo>
                      <a:pt x="11768" y="4393"/>
                    </a:lnTo>
                    <a:lnTo>
                      <a:pt x="11768" y="471"/>
                    </a:lnTo>
                    <a:lnTo>
                      <a:pt x="23834" y="471"/>
                    </a:lnTo>
                    <a:cubicBezTo>
                      <a:pt x="23834" y="642"/>
                      <a:pt x="24005" y="771"/>
                      <a:pt x="24190" y="771"/>
                    </a:cubicBezTo>
                    <a:cubicBezTo>
                      <a:pt x="24362" y="771"/>
                      <a:pt x="24547" y="585"/>
                      <a:pt x="24547" y="357"/>
                    </a:cubicBezTo>
                    <a:cubicBezTo>
                      <a:pt x="24547" y="172"/>
                      <a:pt x="24362" y="0"/>
                      <a:pt x="2419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22"/>
              <p:cNvSpPr/>
              <p:nvPr/>
            </p:nvSpPr>
            <p:spPr>
              <a:xfrm rot="-5400000">
                <a:off x="3583049" y="3406216"/>
                <a:ext cx="1613105" cy="206613"/>
              </a:xfrm>
              <a:custGeom>
                <a:avLst/>
                <a:gdLst/>
                <a:ahLst/>
                <a:cxnLst/>
                <a:rect l="l" t="t" r="r" b="b"/>
                <a:pathLst>
                  <a:path w="37085" h="4750" extrusionOk="0">
                    <a:moveTo>
                      <a:pt x="36670" y="0"/>
                    </a:moveTo>
                    <a:cubicBezTo>
                      <a:pt x="36542" y="0"/>
                      <a:pt x="36371" y="114"/>
                      <a:pt x="36314" y="228"/>
                    </a:cubicBezTo>
                    <a:lnTo>
                      <a:pt x="20325" y="228"/>
                    </a:lnTo>
                    <a:lnTo>
                      <a:pt x="20325" y="4507"/>
                    </a:lnTo>
                    <a:lnTo>
                      <a:pt x="1" y="4507"/>
                    </a:lnTo>
                    <a:lnTo>
                      <a:pt x="1" y="4750"/>
                    </a:lnTo>
                    <a:lnTo>
                      <a:pt x="20568" y="4750"/>
                    </a:lnTo>
                    <a:lnTo>
                      <a:pt x="20568" y="471"/>
                    </a:lnTo>
                    <a:lnTo>
                      <a:pt x="36314" y="471"/>
                    </a:lnTo>
                    <a:cubicBezTo>
                      <a:pt x="36371" y="642"/>
                      <a:pt x="36542" y="713"/>
                      <a:pt x="36670" y="713"/>
                    </a:cubicBezTo>
                    <a:cubicBezTo>
                      <a:pt x="36899" y="713"/>
                      <a:pt x="37084" y="585"/>
                      <a:pt x="37084" y="357"/>
                    </a:cubicBezTo>
                    <a:cubicBezTo>
                      <a:pt x="37084" y="171"/>
                      <a:pt x="36899" y="0"/>
                      <a:pt x="3667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22"/>
              <p:cNvSpPr/>
              <p:nvPr/>
            </p:nvSpPr>
            <p:spPr>
              <a:xfrm rot="-5400000">
                <a:off x="3683572" y="3550758"/>
                <a:ext cx="1318409" cy="212224"/>
              </a:xfrm>
              <a:custGeom>
                <a:avLst/>
                <a:gdLst/>
                <a:ahLst/>
                <a:cxnLst/>
                <a:rect l="l" t="t" r="r" b="b"/>
                <a:pathLst>
                  <a:path w="30310" h="4879" extrusionOk="0">
                    <a:moveTo>
                      <a:pt x="29896" y="0"/>
                    </a:moveTo>
                    <a:cubicBezTo>
                      <a:pt x="29767" y="0"/>
                      <a:pt x="29596" y="71"/>
                      <a:pt x="29539" y="243"/>
                    </a:cubicBezTo>
                    <a:lnTo>
                      <a:pt x="18956" y="243"/>
                    </a:lnTo>
                    <a:lnTo>
                      <a:pt x="18956" y="4636"/>
                    </a:lnTo>
                    <a:lnTo>
                      <a:pt x="1" y="4636"/>
                    </a:lnTo>
                    <a:lnTo>
                      <a:pt x="1" y="4878"/>
                    </a:lnTo>
                    <a:lnTo>
                      <a:pt x="19198" y="4878"/>
                    </a:lnTo>
                    <a:lnTo>
                      <a:pt x="19198" y="485"/>
                    </a:lnTo>
                    <a:lnTo>
                      <a:pt x="29539" y="485"/>
                    </a:lnTo>
                    <a:cubicBezTo>
                      <a:pt x="29596" y="599"/>
                      <a:pt x="29767" y="713"/>
                      <a:pt x="29896" y="713"/>
                    </a:cubicBezTo>
                    <a:cubicBezTo>
                      <a:pt x="30124" y="713"/>
                      <a:pt x="30309" y="542"/>
                      <a:pt x="30309" y="357"/>
                    </a:cubicBezTo>
                    <a:cubicBezTo>
                      <a:pt x="30309" y="129"/>
                      <a:pt x="30124" y="0"/>
                      <a:pt x="2989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4" name="Google Shape;564;p22"/>
              <p:cNvSpPr/>
              <p:nvPr/>
            </p:nvSpPr>
            <p:spPr>
              <a:xfrm rot="-5400000">
                <a:off x="3890469" y="3910287"/>
                <a:ext cx="679996" cy="131580"/>
              </a:xfrm>
              <a:custGeom>
                <a:avLst/>
                <a:gdLst/>
                <a:ahLst/>
                <a:cxnLst/>
                <a:rect l="l" t="t" r="r" b="b"/>
                <a:pathLst>
                  <a:path w="15633" h="3025" extrusionOk="0">
                    <a:moveTo>
                      <a:pt x="15219" y="1"/>
                    </a:moveTo>
                    <a:cubicBezTo>
                      <a:pt x="15034" y="1"/>
                      <a:pt x="14863" y="115"/>
                      <a:pt x="14863" y="357"/>
                    </a:cubicBezTo>
                    <a:cubicBezTo>
                      <a:pt x="14863" y="528"/>
                      <a:pt x="14977" y="714"/>
                      <a:pt x="15219" y="714"/>
                    </a:cubicBezTo>
                    <a:lnTo>
                      <a:pt x="15219" y="2796"/>
                    </a:lnTo>
                    <a:lnTo>
                      <a:pt x="1" y="2796"/>
                    </a:lnTo>
                    <a:lnTo>
                      <a:pt x="1" y="3024"/>
                    </a:lnTo>
                    <a:lnTo>
                      <a:pt x="15447" y="3024"/>
                    </a:lnTo>
                    <a:lnTo>
                      <a:pt x="15447" y="657"/>
                    </a:lnTo>
                    <a:cubicBezTo>
                      <a:pt x="15504" y="585"/>
                      <a:pt x="15633" y="471"/>
                      <a:pt x="15633" y="357"/>
                    </a:cubicBezTo>
                    <a:cubicBezTo>
                      <a:pt x="15633" y="115"/>
                      <a:pt x="15447" y="1"/>
                      <a:pt x="1521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5" name="Google Shape;565;p22"/>
              <p:cNvSpPr/>
              <p:nvPr/>
            </p:nvSpPr>
            <p:spPr>
              <a:xfrm rot="-5400000">
                <a:off x="3593294" y="3509501"/>
                <a:ext cx="1400924" cy="212224"/>
              </a:xfrm>
              <a:custGeom>
                <a:avLst/>
                <a:gdLst/>
                <a:ahLst/>
                <a:cxnLst/>
                <a:rect l="l" t="t" r="r" b="b"/>
                <a:pathLst>
                  <a:path w="32207" h="4879" extrusionOk="0">
                    <a:moveTo>
                      <a:pt x="31850" y="0"/>
                    </a:moveTo>
                    <a:cubicBezTo>
                      <a:pt x="31678" y="0"/>
                      <a:pt x="31493" y="57"/>
                      <a:pt x="31493" y="243"/>
                    </a:cubicBezTo>
                    <a:lnTo>
                      <a:pt x="17715" y="243"/>
                    </a:lnTo>
                    <a:lnTo>
                      <a:pt x="17715" y="4636"/>
                    </a:lnTo>
                    <a:lnTo>
                      <a:pt x="1" y="4636"/>
                    </a:lnTo>
                    <a:lnTo>
                      <a:pt x="1" y="4878"/>
                    </a:lnTo>
                    <a:lnTo>
                      <a:pt x="17943" y="4878"/>
                    </a:lnTo>
                    <a:lnTo>
                      <a:pt x="17943" y="485"/>
                    </a:lnTo>
                    <a:lnTo>
                      <a:pt x="31493" y="485"/>
                    </a:lnTo>
                    <a:cubicBezTo>
                      <a:pt x="31493" y="599"/>
                      <a:pt x="31678" y="714"/>
                      <a:pt x="31850" y="714"/>
                    </a:cubicBezTo>
                    <a:cubicBezTo>
                      <a:pt x="32035" y="714"/>
                      <a:pt x="32206" y="542"/>
                      <a:pt x="32206" y="357"/>
                    </a:cubicBezTo>
                    <a:cubicBezTo>
                      <a:pt x="32206" y="129"/>
                      <a:pt x="32035" y="0"/>
                      <a:pt x="3185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22"/>
              <p:cNvSpPr/>
              <p:nvPr/>
            </p:nvSpPr>
            <p:spPr>
              <a:xfrm rot="-5400000">
                <a:off x="3468913" y="3442188"/>
                <a:ext cx="1533069" cy="214704"/>
              </a:xfrm>
              <a:custGeom>
                <a:avLst/>
                <a:gdLst/>
                <a:ahLst/>
                <a:cxnLst/>
                <a:rect l="l" t="t" r="r" b="b"/>
                <a:pathLst>
                  <a:path w="35245" h="4936" extrusionOk="0">
                    <a:moveTo>
                      <a:pt x="34831" y="0"/>
                    </a:moveTo>
                    <a:cubicBezTo>
                      <a:pt x="34702" y="0"/>
                      <a:pt x="34531" y="71"/>
                      <a:pt x="34474" y="243"/>
                    </a:cubicBezTo>
                    <a:lnTo>
                      <a:pt x="16403" y="243"/>
                    </a:lnTo>
                    <a:lnTo>
                      <a:pt x="16403" y="4707"/>
                    </a:lnTo>
                    <a:lnTo>
                      <a:pt x="1" y="4707"/>
                    </a:lnTo>
                    <a:lnTo>
                      <a:pt x="1" y="4935"/>
                    </a:lnTo>
                    <a:lnTo>
                      <a:pt x="16645" y="4935"/>
                    </a:lnTo>
                    <a:lnTo>
                      <a:pt x="16645" y="485"/>
                    </a:lnTo>
                    <a:lnTo>
                      <a:pt x="34474" y="485"/>
                    </a:lnTo>
                    <a:cubicBezTo>
                      <a:pt x="34531" y="599"/>
                      <a:pt x="34702" y="713"/>
                      <a:pt x="34831" y="713"/>
                    </a:cubicBezTo>
                    <a:cubicBezTo>
                      <a:pt x="35059" y="713"/>
                      <a:pt x="35244" y="542"/>
                      <a:pt x="35244" y="357"/>
                    </a:cubicBezTo>
                    <a:cubicBezTo>
                      <a:pt x="35244" y="129"/>
                      <a:pt x="35059" y="0"/>
                      <a:pt x="34831"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567" name="Google Shape;567;p22"/>
          <p:cNvSpPr txBox="1">
            <a:spLocks noGrp="1"/>
          </p:cNvSpPr>
          <p:nvPr>
            <p:ph type="subTitle" idx="1"/>
          </p:nvPr>
        </p:nvSpPr>
        <p:spPr>
          <a:xfrm>
            <a:off x="960000" y="2296167"/>
            <a:ext cx="5268000" cy="28752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Font typeface="Nunito Light"/>
              <a:buChar char="●"/>
              <a:defRPr sz="1867"/>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0"/>
              </a:spcBef>
              <a:spcAft>
                <a:spcPts val="0"/>
              </a:spcAft>
              <a:buClr>
                <a:srgbClr val="E76A28"/>
              </a:buClr>
              <a:buSzPts val="1500"/>
              <a:buFont typeface="Nunito Light"/>
              <a:buChar char="■"/>
              <a:defRPr/>
            </a:lvl3pPr>
            <a:lvl4pPr lvl="3" algn="ctr" rtl="0">
              <a:lnSpc>
                <a:spcPct val="100000"/>
              </a:lnSpc>
              <a:spcBef>
                <a:spcPts val="0"/>
              </a:spcBef>
              <a:spcAft>
                <a:spcPts val="0"/>
              </a:spcAft>
              <a:buClr>
                <a:srgbClr val="E76A28"/>
              </a:buClr>
              <a:buSzPts val="1500"/>
              <a:buFont typeface="Nunito Light"/>
              <a:buChar char="●"/>
              <a:defRPr/>
            </a:lvl4pPr>
            <a:lvl5pPr lvl="4" algn="ctr" rtl="0">
              <a:lnSpc>
                <a:spcPct val="100000"/>
              </a:lnSpc>
              <a:spcBef>
                <a:spcPts val="0"/>
              </a:spcBef>
              <a:spcAft>
                <a:spcPts val="0"/>
              </a:spcAft>
              <a:buClr>
                <a:srgbClr val="E76A28"/>
              </a:buClr>
              <a:buSzPts val="1400"/>
              <a:buFont typeface="Nunito Light"/>
              <a:buChar char="○"/>
              <a:defRPr/>
            </a:lvl5pPr>
            <a:lvl6pPr lvl="5" algn="ctr" rtl="0">
              <a:lnSpc>
                <a:spcPct val="100000"/>
              </a:lnSpc>
              <a:spcBef>
                <a:spcPts val="0"/>
              </a:spcBef>
              <a:spcAft>
                <a:spcPts val="0"/>
              </a:spcAft>
              <a:buClr>
                <a:srgbClr val="999999"/>
              </a:buClr>
              <a:buSzPts val="1400"/>
              <a:buFont typeface="Nunito Light"/>
              <a:buChar char="■"/>
              <a:defRPr/>
            </a:lvl6pPr>
            <a:lvl7pPr lvl="6" algn="ctr" rtl="0">
              <a:lnSpc>
                <a:spcPct val="100000"/>
              </a:lnSpc>
              <a:spcBef>
                <a:spcPts val="0"/>
              </a:spcBef>
              <a:spcAft>
                <a:spcPts val="0"/>
              </a:spcAft>
              <a:buClr>
                <a:srgbClr val="999999"/>
              </a:buClr>
              <a:buSzPts val="1300"/>
              <a:buFont typeface="Nunito Light"/>
              <a:buChar char="●"/>
              <a:defRPr/>
            </a:lvl7pPr>
            <a:lvl8pPr lvl="7" algn="ctr" rtl="0">
              <a:lnSpc>
                <a:spcPct val="100000"/>
              </a:lnSpc>
              <a:spcBef>
                <a:spcPts val="0"/>
              </a:spcBef>
              <a:spcAft>
                <a:spcPts val="0"/>
              </a:spcAft>
              <a:buClr>
                <a:srgbClr val="999999"/>
              </a:buClr>
              <a:buSzPts val="1300"/>
              <a:buFont typeface="Nunito Light"/>
              <a:buChar char="○"/>
              <a:defRPr/>
            </a:lvl8pPr>
            <a:lvl9pPr lvl="8" algn="ctr" rtl="0">
              <a:lnSpc>
                <a:spcPct val="100000"/>
              </a:lnSpc>
              <a:spcBef>
                <a:spcPts val="0"/>
              </a:spcBef>
              <a:spcAft>
                <a:spcPts val="0"/>
              </a:spcAft>
              <a:buClr>
                <a:srgbClr val="999999"/>
              </a:buClr>
              <a:buSzPts val="1400"/>
              <a:buFont typeface="Nunito Light"/>
              <a:buChar char="■"/>
              <a:defRPr/>
            </a:lvl9pPr>
          </a:lstStyle>
          <a:p>
            <a:r>
              <a:rPr lang="en-US"/>
              <a:t>Click to edit Master subtitle style</a:t>
            </a:r>
            <a:endParaRPr/>
          </a:p>
        </p:txBody>
      </p:sp>
      <p:sp>
        <p:nvSpPr>
          <p:cNvPr id="568" name="Google Shape;568;p22"/>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r>
              <a:rPr lang="en-US"/>
              <a:t>Click to edit Master title style</a:t>
            </a:r>
            <a:endParaRPr/>
          </a:p>
        </p:txBody>
      </p:sp>
    </p:spTree>
    <p:extLst>
      <p:ext uri="{BB962C8B-B14F-4D97-AF65-F5344CB8AC3E}">
        <p14:creationId xmlns:p14="http://schemas.microsoft.com/office/powerpoint/2010/main" val="40245528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569"/>
        <p:cNvGrpSpPr/>
        <p:nvPr/>
      </p:nvGrpSpPr>
      <p:grpSpPr>
        <a:xfrm>
          <a:off x="0" y="0"/>
          <a:ext cx="0" cy="0"/>
          <a:chOff x="0" y="0"/>
          <a:chExt cx="0" cy="0"/>
        </a:xfrm>
      </p:grpSpPr>
      <p:sp>
        <p:nvSpPr>
          <p:cNvPr id="570" name="Google Shape;570;p23"/>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1" name="Google Shape;571;p23"/>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en-US"/>
              <a:t>Click to edit Master title style</a:t>
            </a:r>
            <a:endParaRPr/>
          </a:p>
        </p:txBody>
      </p:sp>
      <p:sp>
        <p:nvSpPr>
          <p:cNvPr id="572" name="Google Shape;572;p23"/>
          <p:cNvSpPr txBox="1">
            <a:spLocks noGrp="1"/>
          </p:cNvSpPr>
          <p:nvPr>
            <p:ph type="subTitle" idx="1"/>
          </p:nvPr>
        </p:nvSpPr>
        <p:spPr>
          <a:xfrm>
            <a:off x="3076751" y="2590943"/>
            <a:ext cx="6356000" cy="85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r>
              <a:rPr lang="en-US"/>
              <a:t>Click to edit Master subtitle style</a:t>
            </a:r>
            <a:endParaRPr/>
          </a:p>
        </p:txBody>
      </p:sp>
      <p:sp>
        <p:nvSpPr>
          <p:cNvPr id="573" name="Google Shape;573;p23"/>
          <p:cNvSpPr txBox="1">
            <a:spLocks noGrp="1"/>
          </p:cNvSpPr>
          <p:nvPr>
            <p:ph type="subTitle" idx="2"/>
          </p:nvPr>
        </p:nvSpPr>
        <p:spPr>
          <a:xfrm>
            <a:off x="3076751" y="4605843"/>
            <a:ext cx="6356000" cy="8568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r>
              <a:rPr lang="en-US"/>
              <a:t>Click to edit Master subtitle style</a:t>
            </a:r>
            <a:endParaRPr/>
          </a:p>
        </p:txBody>
      </p:sp>
      <p:sp>
        <p:nvSpPr>
          <p:cNvPr id="574" name="Google Shape;574;p23"/>
          <p:cNvSpPr txBox="1">
            <a:spLocks noGrp="1"/>
          </p:cNvSpPr>
          <p:nvPr>
            <p:ph type="subTitle" idx="3"/>
          </p:nvPr>
        </p:nvSpPr>
        <p:spPr>
          <a:xfrm>
            <a:off x="3076751" y="2075933"/>
            <a:ext cx="6356000" cy="6512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575" name="Google Shape;575;p23"/>
          <p:cNvSpPr txBox="1">
            <a:spLocks noGrp="1"/>
          </p:cNvSpPr>
          <p:nvPr>
            <p:ph type="subTitle" idx="4"/>
          </p:nvPr>
        </p:nvSpPr>
        <p:spPr>
          <a:xfrm>
            <a:off x="3076751" y="4094933"/>
            <a:ext cx="6356000" cy="6512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27229530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576"/>
        <p:cNvGrpSpPr/>
        <p:nvPr/>
      </p:nvGrpSpPr>
      <p:grpSpPr>
        <a:xfrm>
          <a:off x="0" y="0"/>
          <a:ext cx="0" cy="0"/>
          <a:chOff x="0" y="0"/>
          <a:chExt cx="0" cy="0"/>
        </a:xfrm>
      </p:grpSpPr>
      <p:sp>
        <p:nvSpPr>
          <p:cNvPr id="577" name="Google Shape;577;p24"/>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78" name="Google Shape;578;p24"/>
          <p:cNvGrpSpPr/>
          <p:nvPr/>
        </p:nvGrpSpPr>
        <p:grpSpPr>
          <a:xfrm rot="10800000">
            <a:off x="11025836" y="-1377365"/>
            <a:ext cx="1019057" cy="4193393"/>
            <a:chOff x="426802" y="2674436"/>
            <a:chExt cx="397738" cy="1636680"/>
          </a:xfrm>
        </p:grpSpPr>
        <p:sp>
          <p:nvSpPr>
            <p:cNvPr id="579" name="Google Shape;579;p24"/>
            <p:cNvSpPr/>
            <p:nvPr/>
          </p:nvSpPr>
          <p:spPr>
            <a:xfrm rot="-5400000">
              <a:off x="-81621" y="3482511"/>
              <a:ext cx="1556645" cy="100566"/>
            </a:xfrm>
            <a:custGeom>
              <a:avLst/>
              <a:gdLst/>
              <a:ahLst/>
              <a:cxnLst/>
              <a:rect l="l" t="t" r="r" b="b"/>
              <a:pathLst>
                <a:path w="35787" h="2312" extrusionOk="0">
                  <a:moveTo>
                    <a:pt x="17658" y="1"/>
                  </a:moveTo>
                  <a:lnTo>
                    <a:pt x="15576" y="2083"/>
                  </a:lnTo>
                  <a:lnTo>
                    <a:pt x="1" y="2083"/>
                  </a:lnTo>
                  <a:lnTo>
                    <a:pt x="1" y="2312"/>
                  </a:lnTo>
                  <a:lnTo>
                    <a:pt x="15633" y="2312"/>
                  </a:lnTo>
                  <a:lnTo>
                    <a:pt x="17772" y="243"/>
                  </a:lnTo>
                  <a:lnTo>
                    <a:pt x="23363" y="243"/>
                  </a:lnTo>
                  <a:lnTo>
                    <a:pt x="24904" y="1784"/>
                  </a:lnTo>
                  <a:lnTo>
                    <a:pt x="35073" y="1784"/>
                  </a:lnTo>
                  <a:cubicBezTo>
                    <a:pt x="35130" y="1898"/>
                    <a:pt x="35244" y="2026"/>
                    <a:pt x="35430" y="2026"/>
                  </a:cubicBezTo>
                  <a:cubicBezTo>
                    <a:pt x="35601" y="2026"/>
                    <a:pt x="35786" y="1841"/>
                    <a:pt x="35786" y="1670"/>
                  </a:cubicBezTo>
                  <a:cubicBezTo>
                    <a:pt x="35786" y="1427"/>
                    <a:pt x="35601" y="1242"/>
                    <a:pt x="35430" y="1242"/>
                  </a:cubicBezTo>
                  <a:cubicBezTo>
                    <a:pt x="35244" y="1242"/>
                    <a:pt x="35130" y="1370"/>
                    <a:pt x="35073" y="1541"/>
                  </a:cubicBezTo>
                  <a:lnTo>
                    <a:pt x="25018" y="1541"/>
                  </a:lnTo>
                  <a:lnTo>
                    <a:pt x="2342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0" name="Google Shape;580;p24"/>
            <p:cNvSpPr/>
            <p:nvPr/>
          </p:nvSpPr>
          <p:spPr>
            <a:xfrm rot="-5400000">
              <a:off x="-285730" y="3386968"/>
              <a:ext cx="1636680" cy="211615"/>
            </a:xfrm>
            <a:custGeom>
              <a:avLst/>
              <a:gdLst/>
              <a:ahLst/>
              <a:cxnLst/>
              <a:rect l="l" t="t" r="r" b="b"/>
              <a:pathLst>
                <a:path w="37627" h="4865" extrusionOk="0">
                  <a:moveTo>
                    <a:pt x="13137" y="1"/>
                  </a:moveTo>
                  <a:lnTo>
                    <a:pt x="13137" y="4636"/>
                  </a:lnTo>
                  <a:lnTo>
                    <a:pt x="12181" y="4636"/>
                  </a:lnTo>
                  <a:lnTo>
                    <a:pt x="12181" y="771"/>
                  </a:lnTo>
                  <a:lnTo>
                    <a:pt x="1" y="771"/>
                  </a:lnTo>
                  <a:lnTo>
                    <a:pt x="1" y="1014"/>
                  </a:lnTo>
                  <a:lnTo>
                    <a:pt x="11953" y="1014"/>
                  </a:lnTo>
                  <a:lnTo>
                    <a:pt x="11953" y="4865"/>
                  </a:lnTo>
                  <a:lnTo>
                    <a:pt x="13379" y="4865"/>
                  </a:lnTo>
                  <a:lnTo>
                    <a:pt x="13379" y="229"/>
                  </a:lnTo>
                  <a:lnTo>
                    <a:pt x="20454" y="229"/>
                  </a:lnTo>
                  <a:lnTo>
                    <a:pt x="22237" y="2083"/>
                  </a:lnTo>
                  <a:lnTo>
                    <a:pt x="36856" y="2083"/>
                  </a:lnTo>
                  <a:cubicBezTo>
                    <a:pt x="36913" y="2197"/>
                    <a:pt x="37084" y="2311"/>
                    <a:pt x="37213" y="2311"/>
                  </a:cubicBezTo>
                  <a:cubicBezTo>
                    <a:pt x="37441" y="2311"/>
                    <a:pt x="37626" y="2140"/>
                    <a:pt x="37626" y="1955"/>
                  </a:cubicBezTo>
                  <a:cubicBezTo>
                    <a:pt x="37626" y="1727"/>
                    <a:pt x="37441" y="1541"/>
                    <a:pt x="37213" y="1541"/>
                  </a:cubicBezTo>
                  <a:cubicBezTo>
                    <a:pt x="37084" y="1541"/>
                    <a:pt x="36913" y="1655"/>
                    <a:pt x="36856" y="1841"/>
                  </a:cubicBezTo>
                  <a:lnTo>
                    <a:pt x="22351" y="1841"/>
                  </a:lnTo>
                  <a:lnTo>
                    <a:pt x="20511"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1" name="Google Shape;581;p24"/>
            <p:cNvSpPr/>
            <p:nvPr/>
          </p:nvSpPr>
          <p:spPr>
            <a:xfrm rot="-5400000">
              <a:off x="416274" y="4013898"/>
              <a:ext cx="447372" cy="147065"/>
            </a:xfrm>
            <a:custGeom>
              <a:avLst/>
              <a:gdLst/>
              <a:ahLst/>
              <a:cxnLst/>
              <a:rect l="l" t="t" r="r" b="b"/>
              <a:pathLst>
                <a:path w="10285" h="3381" extrusionOk="0">
                  <a:moveTo>
                    <a:pt x="1" y="0"/>
                  </a:moveTo>
                  <a:lnTo>
                    <a:pt x="1" y="228"/>
                  </a:lnTo>
                  <a:lnTo>
                    <a:pt x="9757" y="228"/>
                  </a:lnTo>
                  <a:lnTo>
                    <a:pt x="9757" y="2667"/>
                  </a:lnTo>
                  <a:cubicBezTo>
                    <a:pt x="9628" y="2667"/>
                    <a:pt x="9514" y="2853"/>
                    <a:pt x="9514" y="3024"/>
                  </a:cubicBezTo>
                  <a:cubicBezTo>
                    <a:pt x="9514" y="3209"/>
                    <a:pt x="9685" y="3380"/>
                    <a:pt x="9871" y="3380"/>
                  </a:cubicBezTo>
                  <a:cubicBezTo>
                    <a:pt x="10113" y="3380"/>
                    <a:pt x="10284" y="3209"/>
                    <a:pt x="10284" y="3024"/>
                  </a:cubicBezTo>
                  <a:cubicBezTo>
                    <a:pt x="10284" y="2853"/>
                    <a:pt x="10170" y="2667"/>
                    <a:pt x="9985" y="2667"/>
                  </a:cubicBezTo>
                  <a:lnTo>
                    <a:pt x="9985"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2" name="Google Shape;582;p24"/>
            <p:cNvSpPr/>
            <p:nvPr/>
          </p:nvSpPr>
          <p:spPr>
            <a:xfrm rot="-5400000">
              <a:off x="32255" y="3518831"/>
              <a:ext cx="1497053" cy="87517"/>
            </a:xfrm>
            <a:custGeom>
              <a:avLst/>
              <a:gdLst/>
              <a:ahLst/>
              <a:cxnLst/>
              <a:rect l="l" t="t" r="r" b="b"/>
              <a:pathLst>
                <a:path w="34417" h="2012" extrusionOk="0">
                  <a:moveTo>
                    <a:pt x="18243" y="0"/>
                  </a:moveTo>
                  <a:lnTo>
                    <a:pt x="16588" y="1655"/>
                  </a:lnTo>
                  <a:lnTo>
                    <a:pt x="1" y="1655"/>
                  </a:lnTo>
                  <a:lnTo>
                    <a:pt x="1" y="1897"/>
                  </a:lnTo>
                  <a:lnTo>
                    <a:pt x="16645" y="1897"/>
                  </a:lnTo>
                  <a:lnTo>
                    <a:pt x="18314" y="229"/>
                  </a:lnTo>
                  <a:lnTo>
                    <a:pt x="22522" y="229"/>
                  </a:lnTo>
                  <a:lnTo>
                    <a:pt x="24076" y="1783"/>
                  </a:lnTo>
                  <a:lnTo>
                    <a:pt x="33647" y="1783"/>
                  </a:lnTo>
                  <a:cubicBezTo>
                    <a:pt x="33704" y="1954"/>
                    <a:pt x="33875" y="2011"/>
                    <a:pt x="34003" y="2011"/>
                  </a:cubicBezTo>
                  <a:cubicBezTo>
                    <a:pt x="34232" y="2011"/>
                    <a:pt x="34417" y="1840"/>
                    <a:pt x="34417" y="1655"/>
                  </a:cubicBezTo>
                  <a:cubicBezTo>
                    <a:pt x="34417" y="1427"/>
                    <a:pt x="34232" y="1298"/>
                    <a:pt x="34003" y="1298"/>
                  </a:cubicBezTo>
                  <a:cubicBezTo>
                    <a:pt x="33875" y="1298"/>
                    <a:pt x="33704" y="1370"/>
                    <a:pt x="33647" y="1541"/>
                  </a:cubicBezTo>
                  <a:lnTo>
                    <a:pt x="24191" y="1541"/>
                  </a:lnTo>
                  <a:lnTo>
                    <a:pt x="22650"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3" name="Google Shape;583;p24"/>
            <p:cNvSpPr/>
            <p:nvPr/>
          </p:nvSpPr>
          <p:spPr>
            <a:xfrm rot="-5400000">
              <a:off x="48067" y="3573094"/>
              <a:ext cx="1377957" cy="98087"/>
            </a:xfrm>
            <a:custGeom>
              <a:avLst/>
              <a:gdLst/>
              <a:ahLst/>
              <a:cxnLst/>
              <a:rect l="l" t="t" r="r" b="b"/>
              <a:pathLst>
                <a:path w="31679" h="2255" extrusionOk="0">
                  <a:moveTo>
                    <a:pt x="18186" y="1"/>
                  </a:moveTo>
                  <a:lnTo>
                    <a:pt x="16232" y="1955"/>
                  </a:lnTo>
                  <a:lnTo>
                    <a:pt x="1" y="1955"/>
                  </a:lnTo>
                  <a:lnTo>
                    <a:pt x="1" y="2197"/>
                  </a:lnTo>
                  <a:lnTo>
                    <a:pt x="16346" y="2197"/>
                  </a:lnTo>
                  <a:lnTo>
                    <a:pt x="18314" y="229"/>
                  </a:lnTo>
                  <a:lnTo>
                    <a:pt x="22950" y="229"/>
                  </a:lnTo>
                  <a:lnTo>
                    <a:pt x="24661" y="1955"/>
                  </a:lnTo>
                  <a:lnTo>
                    <a:pt x="30908" y="1955"/>
                  </a:lnTo>
                  <a:cubicBezTo>
                    <a:pt x="30965" y="2140"/>
                    <a:pt x="31151" y="2254"/>
                    <a:pt x="31265" y="2254"/>
                  </a:cubicBezTo>
                  <a:cubicBezTo>
                    <a:pt x="31507" y="2254"/>
                    <a:pt x="31679" y="2069"/>
                    <a:pt x="31679" y="1840"/>
                  </a:cubicBezTo>
                  <a:cubicBezTo>
                    <a:pt x="31679" y="1655"/>
                    <a:pt x="31507" y="1484"/>
                    <a:pt x="31265" y="1484"/>
                  </a:cubicBezTo>
                  <a:cubicBezTo>
                    <a:pt x="31151" y="1484"/>
                    <a:pt x="30965" y="1598"/>
                    <a:pt x="30908" y="1712"/>
                  </a:cubicBezTo>
                  <a:lnTo>
                    <a:pt x="24733" y="1712"/>
                  </a:lnTo>
                  <a:lnTo>
                    <a:pt x="2300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4" name="Google Shape;584;p24"/>
            <p:cNvSpPr/>
            <p:nvPr/>
          </p:nvSpPr>
          <p:spPr>
            <a:xfrm rot="-5400000">
              <a:off x="-80031" y="3527509"/>
              <a:ext cx="1354991" cy="212224"/>
            </a:xfrm>
            <a:custGeom>
              <a:avLst/>
              <a:gdLst/>
              <a:ahLst/>
              <a:cxnLst/>
              <a:rect l="l" t="t" r="r" b="b"/>
              <a:pathLst>
                <a:path w="31151" h="4879" extrusionOk="0">
                  <a:moveTo>
                    <a:pt x="14749" y="0"/>
                  </a:moveTo>
                  <a:lnTo>
                    <a:pt x="14749" y="4636"/>
                  </a:lnTo>
                  <a:lnTo>
                    <a:pt x="10755" y="4636"/>
                  </a:lnTo>
                  <a:lnTo>
                    <a:pt x="10755" y="956"/>
                  </a:lnTo>
                  <a:lnTo>
                    <a:pt x="1" y="956"/>
                  </a:lnTo>
                  <a:lnTo>
                    <a:pt x="1" y="1184"/>
                  </a:lnTo>
                  <a:lnTo>
                    <a:pt x="10527" y="1184"/>
                  </a:lnTo>
                  <a:lnTo>
                    <a:pt x="10527" y="4878"/>
                  </a:lnTo>
                  <a:lnTo>
                    <a:pt x="14977" y="4878"/>
                  </a:lnTo>
                  <a:lnTo>
                    <a:pt x="14977" y="243"/>
                  </a:lnTo>
                  <a:lnTo>
                    <a:pt x="18842" y="243"/>
                  </a:lnTo>
                  <a:lnTo>
                    <a:pt x="21281" y="2739"/>
                  </a:lnTo>
                  <a:lnTo>
                    <a:pt x="30366" y="2739"/>
                  </a:lnTo>
                  <a:cubicBezTo>
                    <a:pt x="30438" y="2853"/>
                    <a:pt x="30609" y="2967"/>
                    <a:pt x="30723" y="2967"/>
                  </a:cubicBezTo>
                  <a:cubicBezTo>
                    <a:pt x="30965" y="2967"/>
                    <a:pt x="31151" y="2796"/>
                    <a:pt x="31151" y="2610"/>
                  </a:cubicBezTo>
                  <a:cubicBezTo>
                    <a:pt x="31151" y="2382"/>
                    <a:pt x="30965" y="2197"/>
                    <a:pt x="30723" y="2197"/>
                  </a:cubicBezTo>
                  <a:cubicBezTo>
                    <a:pt x="30609" y="2197"/>
                    <a:pt x="30438" y="2311"/>
                    <a:pt x="30366" y="2496"/>
                  </a:cubicBezTo>
                  <a:lnTo>
                    <a:pt x="21395" y="2496"/>
                  </a:lnTo>
                  <a:lnTo>
                    <a:pt x="18899"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5" name="Google Shape;585;p24"/>
            <p:cNvSpPr/>
            <p:nvPr/>
          </p:nvSpPr>
          <p:spPr>
            <a:xfrm rot="-5400000">
              <a:off x="-149844" y="3491841"/>
              <a:ext cx="1429458" cy="209092"/>
            </a:xfrm>
            <a:custGeom>
              <a:avLst/>
              <a:gdLst/>
              <a:ahLst/>
              <a:cxnLst/>
              <a:rect l="l" t="t" r="r" b="b"/>
              <a:pathLst>
                <a:path w="32863" h="4807" extrusionOk="0">
                  <a:moveTo>
                    <a:pt x="13850" y="0"/>
                  </a:moveTo>
                  <a:lnTo>
                    <a:pt x="13850" y="4578"/>
                  </a:lnTo>
                  <a:lnTo>
                    <a:pt x="11411" y="4578"/>
                  </a:lnTo>
                  <a:lnTo>
                    <a:pt x="11411" y="884"/>
                  </a:lnTo>
                  <a:lnTo>
                    <a:pt x="1" y="884"/>
                  </a:lnTo>
                  <a:lnTo>
                    <a:pt x="1" y="1127"/>
                  </a:lnTo>
                  <a:lnTo>
                    <a:pt x="11183" y="1127"/>
                  </a:lnTo>
                  <a:lnTo>
                    <a:pt x="11183" y="4807"/>
                  </a:lnTo>
                  <a:lnTo>
                    <a:pt x="14092" y="4807"/>
                  </a:lnTo>
                  <a:lnTo>
                    <a:pt x="14092" y="243"/>
                  </a:lnTo>
                  <a:lnTo>
                    <a:pt x="19498" y="243"/>
                  </a:lnTo>
                  <a:lnTo>
                    <a:pt x="21637" y="2439"/>
                  </a:lnTo>
                  <a:lnTo>
                    <a:pt x="32149" y="2439"/>
                  </a:lnTo>
                  <a:cubicBezTo>
                    <a:pt x="32221" y="2553"/>
                    <a:pt x="32335" y="2667"/>
                    <a:pt x="32506" y="2667"/>
                  </a:cubicBezTo>
                  <a:cubicBezTo>
                    <a:pt x="32691" y="2667"/>
                    <a:pt x="32862" y="2496"/>
                    <a:pt x="32862" y="2311"/>
                  </a:cubicBezTo>
                  <a:cubicBezTo>
                    <a:pt x="32862" y="2082"/>
                    <a:pt x="32691" y="1954"/>
                    <a:pt x="32506" y="1954"/>
                  </a:cubicBezTo>
                  <a:cubicBezTo>
                    <a:pt x="32335" y="1954"/>
                    <a:pt x="32221" y="2025"/>
                    <a:pt x="32149" y="2197"/>
                  </a:cubicBezTo>
                  <a:lnTo>
                    <a:pt x="21752" y="2197"/>
                  </a:lnTo>
                  <a:lnTo>
                    <a:pt x="19555"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86" name="Google Shape;586;p24"/>
          <p:cNvGrpSpPr/>
          <p:nvPr/>
        </p:nvGrpSpPr>
        <p:grpSpPr>
          <a:xfrm rot="5400000">
            <a:off x="1307315" y="4650862"/>
            <a:ext cx="782237" cy="3396887"/>
            <a:chOff x="4792514" y="2979701"/>
            <a:chExt cx="305307" cy="1325804"/>
          </a:xfrm>
        </p:grpSpPr>
        <p:sp>
          <p:nvSpPr>
            <p:cNvPr id="587" name="Google Shape;587;p24"/>
            <p:cNvSpPr/>
            <p:nvPr/>
          </p:nvSpPr>
          <p:spPr>
            <a:xfrm rot="-5400000">
              <a:off x="4409125" y="3616809"/>
              <a:ext cx="1266256" cy="111136"/>
            </a:xfrm>
            <a:custGeom>
              <a:avLst/>
              <a:gdLst/>
              <a:ahLst/>
              <a:cxnLst/>
              <a:rect l="l" t="t" r="r" b="b"/>
              <a:pathLst>
                <a:path w="29111" h="2555" extrusionOk="0">
                  <a:moveTo>
                    <a:pt x="0" y="1"/>
                  </a:moveTo>
                  <a:lnTo>
                    <a:pt x="0" y="229"/>
                  </a:lnTo>
                  <a:lnTo>
                    <a:pt x="15803" y="229"/>
                  </a:lnTo>
                  <a:lnTo>
                    <a:pt x="18114" y="2554"/>
                  </a:lnTo>
                  <a:lnTo>
                    <a:pt x="23462" y="2554"/>
                  </a:lnTo>
                  <a:lnTo>
                    <a:pt x="24775" y="1185"/>
                  </a:lnTo>
                  <a:lnTo>
                    <a:pt x="28397" y="1185"/>
                  </a:lnTo>
                  <a:cubicBezTo>
                    <a:pt x="28397" y="1370"/>
                    <a:pt x="28583" y="1484"/>
                    <a:pt x="28754" y="1484"/>
                  </a:cubicBezTo>
                  <a:cubicBezTo>
                    <a:pt x="28939" y="1484"/>
                    <a:pt x="29111" y="1299"/>
                    <a:pt x="29111" y="1128"/>
                  </a:cubicBezTo>
                  <a:cubicBezTo>
                    <a:pt x="29111" y="885"/>
                    <a:pt x="28939" y="714"/>
                    <a:pt x="28754" y="714"/>
                  </a:cubicBezTo>
                  <a:cubicBezTo>
                    <a:pt x="28583" y="714"/>
                    <a:pt x="28454" y="828"/>
                    <a:pt x="28397" y="942"/>
                  </a:cubicBezTo>
                  <a:lnTo>
                    <a:pt x="24718" y="942"/>
                  </a:lnTo>
                  <a:lnTo>
                    <a:pt x="23405" y="2312"/>
                  </a:lnTo>
                  <a:lnTo>
                    <a:pt x="18242" y="2312"/>
                  </a:lnTo>
                  <a:lnTo>
                    <a:pt x="1591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8" name="Google Shape;588;p24"/>
            <p:cNvSpPr/>
            <p:nvPr/>
          </p:nvSpPr>
          <p:spPr>
            <a:xfrm rot="-5400000">
              <a:off x="4335310" y="3589536"/>
              <a:ext cx="1325804" cy="106134"/>
            </a:xfrm>
            <a:custGeom>
              <a:avLst/>
              <a:gdLst/>
              <a:ahLst/>
              <a:cxnLst/>
              <a:rect l="l" t="t" r="r" b="b"/>
              <a:pathLst>
                <a:path w="30480" h="2440" extrusionOk="0">
                  <a:moveTo>
                    <a:pt x="0" y="0"/>
                  </a:moveTo>
                  <a:lnTo>
                    <a:pt x="0" y="243"/>
                  </a:lnTo>
                  <a:lnTo>
                    <a:pt x="16459" y="243"/>
                  </a:lnTo>
                  <a:lnTo>
                    <a:pt x="18656" y="2439"/>
                  </a:lnTo>
                  <a:lnTo>
                    <a:pt x="22878" y="2439"/>
                  </a:lnTo>
                  <a:lnTo>
                    <a:pt x="24361" y="899"/>
                  </a:lnTo>
                  <a:lnTo>
                    <a:pt x="29767" y="899"/>
                  </a:lnTo>
                  <a:cubicBezTo>
                    <a:pt x="29824" y="1013"/>
                    <a:pt x="29952" y="1127"/>
                    <a:pt x="30066" y="1127"/>
                  </a:cubicBezTo>
                  <a:cubicBezTo>
                    <a:pt x="30309" y="1127"/>
                    <a:pt x="30480" y="956"/>
                    <a:pt x="30480" y="771"/>
                  </a:cubicBezTo>
                  <a:cubicBezTo>
                    <a:pt x="30480" y="542"/>
                    <a:pt x="30309" y="357"/>
                    <a:pt x="30066" y="357"/>
                  </a:cubicBezTo>
                  <a:cubicBezTo>
                    <a:pt x="29881" y="357"/>
                    <a:pt x="29767" y="471"/>
                    <a:pt x="29710" y="656"/>
                  </a:cubicBezTo>
                  <a:lnTo>
                    <a:pt x="24247" y="656"/>
                  </a:lnTo>
                  <a:lnTo>
                    <a:pt x="22749" y="2197"/>
                  </a:lnTo>
                  <a:lnTo>
                    <a:pt x="18770" y="2197"/>
                  </a:lnTo>
                  <a:lnTo>
                    <a:pt x="16574"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9" name="Google Shape;589;p24"/>
            <p:cNvSpPr/>
            <p:nvPr/>
          </p:nvSpPr>
          <p:spPr>
            <a:xfrm rot="-5400000">
              <a:off x="4348012" y="3656827"/>
              <a:ext cx="1196790" cy="100566"/>
            </a:xfrm>
            <a:custGeom>
              <a:avLst/>
              <a:gdLst/>
              <a:ahLst/>
              <a:cxnLst/>
              <a:rect l="l" t="t" r="r" b="b"/>
              <a:pathLst>
                <a:path w="27514" h="2312" extrusionOk="0">
                  <a:moveTo>
                    <a:pt x="27157" y="1"/>
                  </a:moveTo>
                  <a:cubicBezTo>
                    <a:pt x="26971" y="1"/>
                    <a:pt x="26857" y="115"/>
                    <a:pt x="26800" y="300"/>
                  </a:cubicBezTo>
                  <a:lnTo>
                    <a:pt x="23890" y="300"/>
                  </a:lnTo>
                  <a:lnTo>
                    <a:pt x="22165" y="2083"/>
                  </a:lnTo>
                  <a:lnTo>
                    <a:pt x="19612" y="2083"/>
                  </a:lnTo>
                  <a:lnTo>
                    <a:pt x="17643" y="115"/>
                  </a:lnTo>
                  <a:lnTo>
                    <a:pt x="0" y="115"/>
                  </a:lnTo>
                  <a:lnTo>
                    <a:pt x="0" y="357"/>
                  </a:lnTo>
                  <a:lnTo>
                    <a:pt x="17586" y="357"/>
                  </a:lnTo>
                  <a:lnTo>
                    <a:pt x="19483" y="2311"/>
                  </a:lnTo>
                  <a:lnTo>
                    <a:pt x="22222" y="2311"/>
                  </a:lnTo>
                  <a:lnTo>
                    <a:pt x="24004" y="528"/>
                  </a:lnTo>
                  <a:lnTo>
                    <a:pt x="26800" y="528"/>
                  </a:lnTo>
                  <a:cubicBezTo>
                    <a:pt x="26857" y="657"/>
                    <a:pt x="26971" y="771"/>
                    <a:pt x="27157" y="771"/>
                  </a:cubicBezTo>
                  <a:cubicBezTo>
                    <a:pt x="27385" y="771"/>
                    <a:pt x="27513" y="600"/>
                    <a:pt x="27513" y="414"/>
                  </a:cubicBezTo>
                  <a:cubicBezTo>
                    <a:pt x="27513" y="172"/>
                    <a:pt x="27385" y="1"/>
                    <a:pt x="2715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0" name="Google Shape;590;p24"/>
            <p:cNvSpPr/>
            <p:nvPr/>
          </p:nvSpPr>
          <p:spPr>
            <a:xfrm rot="-5400000">
              <a:off x="4316977" y="3695300"/>
              <a:ext cx="1119234" cy="101175"/>
            </a:xfrm>
            <a:custGeom>
              <a:avLst/>
              <a:gdLst/>
              <a:ahLst/>
              <a:cxnLst/>
              <a:rect l="l" t="t" r="r" b="b"/>
              <a:pathLst>
                <a:path w="25731" h="2326" extrusionOk="0">
                  <a:moveTo>
                    <a:pt x="25374" y="1"/>
                  </a:moveTo>
                  <a:cubicBezTo>
                    <a:pt x="25188" y="1"/>
                    <a:pt x="25074" y="129"/>
                    <a:pt x="25017" y="300"/>
                  </a:cubicBezTo>
                  <a:lnTo>
                    <a:pt x="23947" y="300"/>
                  </a:lnTo>
                  <a:lnTo>
                    <a:pt x="22165" y="2083"/>
                  </a:lnTo>
                  <a:lnTo>
                    <a:pt x="20382" y="2083"/>
                  </a:lnTo>
                  <a:lnTo>
                    <a:pt x="18955" y="657"/>
                  </a:lnTo>
                  <a:lnTo>
                    <a:pt x="0" y="657"/>
                  </a:lnTo>
                  <a:lnTo>
                    <a:pt x="0" y="899"/>
                  </a:lnTo>
                  <a:lnTo>
                    <a:pt x="18827" y="899"/>
                  </a:lnTo>
                  <a:lnTo>
                    <a:pt x="20253" y="2326"/>
                  </a:lnTo>
                  <a:lnTo>
                    <a:pt x="22222" y="2326"/>
                  </a:lnTo>
                  <a:lnTo>
                    <a:pt x="24062" y="543"/>
                  </a:lnTo>
                  <a:lnTo>
                    <a:pt x="25017" y="543"/>
                  </a:lnTo>
                  <a:cubicBezTo>
                    <a:pt x="25074" y="657"/>
                    <a:pt x="25188" y="785"/>
                    <a:pt x="25374" y="785"/>
                  </a:cubicBezTo>
                  <a:cubicBezTo>
                    <a:pt x="25545" y="785"/>
                    <a:pt x="25730" y="600"/>
                    <a:pt x="25730" y="429"/>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1" name="Google Shape;591;p24"/>
            <p:cNvSpPr/>
            <p:nvPr/>
          </p:nvSpPr>
          <p:spPr>
            <a:xfrm rot="-5400000">
              <a:off x="4328765" y="3810699"/>
              <a:ext cx="958554" cy="31057"/>
            </a:xfrm>
            <a:custGeom>
              <a:avLst/>
              <a:gdLst/>
              <a:ahLst/>
              <a:cxnLst/>
              <a:rect l="l" t="t" r="r" b="b"/>
              <a:pathLst>
                <a:path w="22037" h="714" extrusionOk="0">
                  <a:moveTo>
                    <a:pt x="21623" y="1"/>
                  </a:moveTo>
                  <a:cubicBezTo>
                    <a:pt x="21508" y="1"/>
                    <a:pt x="21323" y="58"/>
                    <a:pt x="21266" y="243"/>
                  </a:cubicBezTo>
                  <a:lnTo>
                    <a:pt x="0" y="243"/>
                  </a:lnTo>
                  <a:lnTo>
                    <a:pt x="0" y="486"/>
                  </a:lnTo>
                  <a:lnTo>
                    <a:pt x="21266" y="486"/>
                  </a:lnTo>
                  <a:cubicBezTo>
                    <a:pt x="21323" y="657"/>
                    <a:pt x="21508" y="714"/>
                    <a:pt x="21623" y="714"/>
                  </a:cubicBezTo>
                  <a:cubicBezTo>
                    <a:pt x="21865" y="714"/>
                    <a:pt x="22036" y="600"/>
                    <a:pt x="22036" y="357"/>
                  </a:cubicBezTo>
                  <a:cubicBezTo>
                    <a:pt x="22036" y="129"/>
                    <a:pt x="21865" y="1"/>
                    <a:pt x="2162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92" name="Google Shape;592;p24"/>
          <p:cNvSpPr txBox="1">
            <a:spLocks noGrp="1"/>
          </p:cNvSpPr>
          <p:nvPr>
            <p:ph type="subTitle" idx="1"/>
          </p:nvPr>
        </p:nvSpPr>
        <p:spPr>
          <a:xfrm>
            <a:off x="1113084" y="4586297"/>
            <a:ext cx="2968800" cy="114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593" name="Google Shape;593;p24"/>
          <p:cNvSpPr txBox="1">
            <a:spLocks noGrp="1"/>
          </p:cNvSpPr>
          <p:nvPr>
            <p:ph type="subTitle" idx="2"/>
          </p:nvPr>
        </p:nvSpPr>
        <p:spPr>
          <a:xfrm>
            <a:off x="4611716" y="4586299"/>
            <a:ext cx="2968800" cy="114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594" name="Google Shape;594;p24"/>
          <p:cNvSpPr txBox="1">
            <a:spLocks noGrp="1"/>
          </p:cNvSpPr>
          <p:nvPr>
            <p:ph type="subTitle" idx="3"/>
          </p:nvPr>
        </p:nvSpPr>
        <p:spPr>
          <a:xfrm>
            <a:off x="8110333" y="4586299"/>
            <a:ext cx="2968800" cy="114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595" name="Google Shape;595;p24"/>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en-US"/>
              <a:t>Click to edit Master title style</a:t>
            </a:r>
            <a:endParaRPr/>
          </a:p>
        </p:txBody>
      </p:sp>
      <p:sp>
        <p:nvSpPr>
          <p:cNvPr id="596" name="Google Shape;596;p24"/>
          <p:cNvSpPr txBox="1">
            <a:spLocks noGrp="1"/>
          </p:cNvSpPr>
          <p:nvPr>
            <p:ph type="subTitle" idx="4"/>
          </p:nvPr>
        </p:nvSpPr>
        <p:spPr>
          <a:xfrm>
            <a:off x="1113084" y="3953567"/>
            <a:ext cx="2968800" cy="7636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597" name="Google Shape;597;p24"/>
          <p:cNvSpPr txBox="1">
            <a:spLocks noGrp="1"/>
          </p:cNvSpPr>
          <p:nvPr>
            <p:ph type="subTitle" idx="5"/>
          </p:nvPr>
        </p:nvSpPr>
        <p:spPr>
          <a:xfrm>
            <a:off x="4611720" y="3953567"/>
            <a:ext cx="2968800" cy="7636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598" name="Google Shape;598;p24"/>
          <p:cNvSpPr txBox="1">
            <a:spLocks noGrp="1"/>
          </p:cNvSpPr>
          <p:nvPr>
            <p:ph type="subTitle" idx="6"/>
          </p:nvPr>
        </p:nvSpPr>
        <p:spPr>
          <a:xfrm>
            <a:off x="8110339" y="3953567"/>
            <a:ext cx="2968800" cy="7636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324280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599"/>
        <p:cNvGrpSpPr/>
        <p:nvPr/>
      </p:nvGrpSpPr>
      <p:grpSpPr>
        <a:xfrm>
          <a:off x="0" y="0"/>
          <a:ext cx="0" cy="0"/>
          <a:chOff x="0" y="0"/>
          <a:chExt cx="0" cy="0"/>
        </a:xfrm>
      </p:grpSpPr>
      <p:sp>
        <p:nvSpPr>
          <p:cNvPr id="600" name="Google Shape;600;p25"/>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01" name="Google Shape;601;p25"/>
          <p:cNvGrpSpPr/>
          <p:nvPr/>
        </p:nvGrpSpPr>
        <p:grpSpPr>
          <a:xfrm rot="-5400000">
            <a:off x="9585769" y="3813302"/>
            <a:ext cx="1019057" cy="4193393"/>
            <a:chOff x="426802" y="2674436"/>
            <a:chExt cx="397738" cy="1636680"/>
          </a:xfrm>
        </p:grpSpPr>
        <p:sp>
          <p:nvSpPr>
            <p:cNvPr id="602" name="Google Shape;602;p25"/>
            <p:cNvSpPr/>
            <p:nvPr/>
          </p:nvSpPr>
          <p:spPr>
            <a:xfrm rot="-5400000">
              <a:off x="-81621" y="3482511"/>
              <a:ext cx="1556645" cy="100566"/>
            </a:xfrm>
            <a:custGeom>
              <a:avLst/>
              <a:gdLst/>
              <a:ahLst/>
              <a:cxnLst/>
              <a:rect l="l" t="t" r="r" b="b"/>
              <a:pathLst>
                <a:path w="35787" h="2312" extrusionOk="0">
                  <a:moveTo>
                    <a:pt x="17658" y="1"/>
                  </a:moveTo>
                  <a:lnTo>
                    <a:pt x="15576" y="2083"/>
                  </a:lnTo>
                  <a:lnTo>
                    <a:pt x="1" y="2083"/>
                  </a:lnTo>
                  <a:lnTo>
                    <a:pt x="1" y="2312"/>
                  </a:lnTo>
                  <a:lnTo>
                    <a:pt x="15633" y="2312"/>
                  </a:lnTo>
                  <a:lnTo>
                    <a:pt x="17772" y="243"/>
                  </a:lnTo>
                  <a:lnTo>
                    <a:pt x="23363" y="243"/>
                  </a:lnTo>
                  <a:lnTo>
                    <a:pt x="24904" y="1784"/>
                  </a:lnTo>
                  <a:lnTo>
                    <a:pt x="35073" y="1784"/>
                  </a:lnTo>
                  <a:cubicBezTo>
                    <a:pt x="35130" y="1898"/>
                    <a:pt x="35244" y="2026"/>
                    <a:pt x="35430" y="2026"/>
                  </a:cubicBezTo>
                  <a:cubicBezTo>
                    <a:pt x="35601" y="2026"/>
                    <a:pt x="35786" y="1841"/>
                    <a:pt x="35786" y="1670"/>
                  </a:cubicBezTo>
                  <a:cubicBezTo>
                    <a:pt x="35786" y="1427"/>
                    <a:pt x="35601" y="1242"/>
                    <a:pt x="35430" y="1242"/>
                  </a:cubicBezTo>
                  <a:cubicBezTo>
                    <a:pt x="35244" y="1242"/>
                    <a:pt x="35130" y="1370"/>
                    <a:pt x="35073" y="1541"/>
                  </a:cubicBezTo>
                  <a:lnTo>
                    <a:pt x="25018" y="1541"/>
                  </a:lnTo>
                  <a:lnTo>
                    <a:pt x="2342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3" name="Google Shape;603;p25"/>
            <p:cNvSpPr/>
            <p:nvPr/>
          </p:nvSpPr>
          <p:spPr>
            <a:xfrm rot="-5400000">
              <a:off x="-285730" y="3386968"/>
              <a:ext cx="1636680" cy="211615"/>
            </a:xfrm>
            <a:custGeom>
              <a:avLst/>
              <a:gdLst/>
              <a:ahLst/>
              <a:cxnLst/>
              <a:rect l="l" t="t" r="r" b="b"/>
              <a:pathLst>
                <a:path w="37627" h="4865" extrusionOk="0">
                  <a:moveTo>
                    <a:pt x="13137" y="1"/>
                  </a:moveTo>
                  <a:lnTo>
                    <a:pt x="13137" y="4636"/>
                  </a:lnTo>
                  <a:lnTo>
                    <a:pt x="12181" y="4636"/>
                  </a:lnTo>
                  <a:lnTo>
                    <a:pt x="12181" y="771"/>
                  </a:lnTo>
                  <a:lnTo>
                    <a:pt x="1" y="771"/>
                  </a:lnTo>
                  <a:lnTo>
                    <a:pt x="1" y="1014"/>
                  </a:lnTo>
                  <a:lnTo>
                    <a:pt x="11953" y="1014"/>
                  </a:lnTo>
                  <a:lnTo>
                    <a:pt x="11953" y="4865"/>
                  </a:lnTo>
                  <a:lnTo>
                    <a:pt x="13379" y="4865"/>
                  </a:lnTo>
                  <a:lnTo>
                    <a:pt x="13379" y="229"/>
                  </a:lnTo>
                  <a:lnTo>
                    <a:pt x="20454" y="229"/>
                  </a:lnTo>
                  <a:lnTo>
                    <a:pt x="22237" y="2083"/>
                  </a:lnTo>
                  <a:lnTo>
                    <a:pt x="36856" y="2083"/>
                  </a:lnTo>
                  <a:cubicBezTo>
                    <a:pt x="36913" y="2197"/>
                    <a:pt x="37084" y="2311"/>
                    <a:pt x="37213" y="2311"/>
                  </a:cubicBezTo>
                  <a:cubicBezTo>
                    <a:pt x="37441" y="2311"/>
                    <a:pt x="37626" y="2140"/>
                    <a:pt x="37626" y="1955"/>
                  </a:cubicBezTo>
                  <a:cubicBezTo>
                    <a:pt x="37626" y="1727"/>
                    <a:pt x="37441" y="1541"/>
                    <a:pt x="37213" y="1541"/>
                  </a:cubicBezTo>
                  <a:cubicBezTo>
                    <a:pt x="37084" y="1541"/>
                    <a:pt x="36913" y="1655"/>
                    <a:pt x="36856" y="1841"/>
                  </a:cubicBezTo>
                  <a:lnTo>
                    <a:pt x="22351" y="1841"/>
                  </a:lnTo>
                  <a:lnTo>
                    <a:pt x="20511"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4" name="Google Shape;604;p25"/>
            <p:cNvSpPr/>
            <p:nvPr/>
          </p:nvSpPr>
          <p:spPr>
            <a:xfrm rot="-5400000">
              <a:off x="416274" y="4013898"/>
              <a:ext cx="447372" cy="147065"/>
            </a:xfrm>
            <a:custGeom>
              <a:avLst/>
              <a:gdLst/>
              <a:ahLst/>
              <a:cxnLst/>
              <a:rect l="l" t="t" r="r" b="b"/>
              <a:pathLst>
                <a:path w="10285" h="3381" extrusionOk="0">
                  <a:moveTo>
                    <a:pt x="1" y="0"/>
                  </a:moveTo>
                  <a:lnTo>
                    <a:pt x="1" y="228"/>
                  </a:lnTo>
                  <a:lnTo>
                    <a:pt x="9757" y="228"/>
                  </a:lnTo>
                  <a:lnTo>
                    <a:pt x="9757" y="2667"/>
                  </a:lnTo>
                  <a:cubicBezTo>
                    <a:pt x="9628" y="2667"/>
                    <a:pt x="9514" y="2853"/>
                    <a:pt x="9514" y="3024"/>
                  </a:cubicBezTo>
                  <a:cubicBezTo>
                    <a:pt x="9514" y="3209"/>
                    <a:pt x="9685" y="3380"/>
                    <a:pt x="9871" y="3380"/>
                  </a:cubicBezTo>
                  <a:cubicBezTo>
                    <a:pt x="10113" y="3380"/>
                    <a:pt x="10284" y="3209"/>
                    <a:pt x="10284" y="3024"/>
                  </a:cubicBezTo>
                  <a:cubicBezTo>
                    <a:pt x="10284" y="2853"/>
                    <a:pt x="10170" y="2667"/>
                    <a:pt x="9985" y="2667"/>
                  </a:cubicBezTo>
                  <a:lnTo>
                    <a:pt x="9985"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5" name="Google Shape;605;p25"/>
            <p:cNvSpPr/>
            <p:nvPr/>
          </p:nvSpPr>
          <p:spPr>
            <a:xfrm rot="-5400000">
              <a:off x="32255" y="3518831"/>
              <a:ext cx="1497053" cy="87517"/>
            </a:xfrm>
            <a:custGeom>
              <a:avLst/>
              <a:gdLst/>
              <a:ahLst/>
              <a:cxnLst/>
              <a:rect l="l" t="t" r="r" b="b"/>
              <a:pathLst>
                <a:path w="34417" h="2012" extrusionOk="0">
                  <a:moveTo>
                    <a:pt x="18243" y="0"/>
                  </a:moveTo>
                  <a:lnTo>
                    <a:pt x="16588" y="1655"/>
                  </a:lnTo>
                  <a:lnTo>
                    <a:pt x="1" y="1655"/>
                  </a:lnTo>
                  <a:lnTo>
                    <a:pt x="1" y="1897"/>
                  </a:lnTo>
                  <a:lnTo>
                    <a:pt x="16645" y="1897"/>
                  </a:lnTo>
                  <a:lnTo>
                    <a:pt x="18314" y="229"/>
                  </a:lnTo>
                  <a:lnTo>
                    <a:pt x="22522" y="229"/>
                  </a:lnTo>
                  <a:lnTo>
                    <a:pt x="24076" y="1783"/>
                  </a:lnTo>
                  <a:lnTo>
                    <a:pt x="33647" y="1783"/>
                  </a:lnTo>
                  <a:cubicBezTo>
                    <a:pt x="33704" y="1954"/>
                    <a:pt x="33875" y="2011"/>
                    <a:pt x="34003" y="2011"/>
                  </a:cubicBezTo>
                  <a:cubicBezTo>
                    <a:pt x="34232" y="2011"/>
                    <a:pt x="34417" y="1840"/>
                    <a:pt x="34417" y="1655"/>
                  </a:cubicBezTo>
                  <a:cubicBezTo>
                    <a:pt x="34417" y="1427"/>
                    <a:pt x="34232" y="1298"/>
                    <a:pt x="34003" y="1298"/>
                  </a:cubicBezTo>
                  <a:cubicBezTo>
                    <a:pt x="33875" y="1298"/>
                    <a:pt x="33704" y="1370"/>
                    <a:pt x="33647" y="1541"/>
                  </a:cubicBezTo>
                  <a:lnTo>
                    <a:pt x="24191" y="1541"/>
                  </a:lnTo>
                  <a:lnTo>
                    <a:pt x="22650"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6" name="Google Shape;606;p25"/>
            <p:cNvSpPr/>
            <p:nvPr/>
          </p:nvSpPr>
          <p:spPr>
            <a:xfrm rot="-5400000">
              <a:off x="48067" y="3573094"/>
              <a:ext cx="1377957" cy="98087"/>
            </a:xfrm>
            <a:custGeom>
              <a:avLst/>
              <a:gdLst/>
              <a:ahLst/>
              <a:cxnLst/>
              <a:rect l="l" t="t" r="r" b="b"/>
              <a:pathLst>
                <a:path w="31679" h="2255" extrusionOk="0">
                  <a:moveTo>
                    <a:pt x="18186" y="1"/>
                  </a:moveTo>
                  <a:lnTo>
                    <a:pt x="16232" y="1955"/>
                  </a:lnTo>
                  <a:lnTo>
                    <a:pt x="1" y="1955"/>
                  </a:lnTo>
                  <a:lnTo>
                    <a:pt x="1" y="2197"/>
                  </a:lnTo>
                  <a:lnTo>
                    <a:pt x="16346" y="2197"/>
                  </a:lnTo>
                  <a:lnTo>
                    <a:pt x="18314" y="229"/>
                  </a:lnTo>
                  <a:lnTo>
                    <a:pt x="22950" y="229"/>
                  </a:lnTo>
                  <a:lnTo>
                    <a:pt x="24661" y="1955"/>
                  </a:lnTo>
                  <a:lnTo>
                    <a:pt x="30908" y="1955"/>
                  </a:lnTo>
                  <a:cubicBezTo>
                    <a:pt x="30965" y="2140"/>
                    <a:pt x="31151" y="2254"/>
                    <a:pt x="31265" y="2254"/>
                  </a:cubicBezTo>
                  <a:cubicBezTo>
                    <a:pt x="31507" y="2254"/>
                    <a:pt x="31679" y="2069"/>
                    <a:pt x="31679" y="1840"/>
                  </a:cubicBezTo>
                  <a:cubicBezTo>
                    <a:pt x="31679" y="1655"/>
                    <a:pt x="31507" y="1484"/>
                    <a:pt x="31265" y="1484"/>
                  </a:cubicBezTo>
                  <a:cubicBezTo>
                    <a:pt x="31151" y="1484"/>
                    <a:pt x="30965" y="1598"/>
                    <a:pt x="30908" y="1712"/>
                  </a:cubicBezTo>
                  <a:lnTo>
                    <a:pt x="24733" y="1712"/>
                  </a:lnTo>
                  <a:lnTo>
                    <a:pt x="2300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7" name="Google Shape;607;p25"/>
            <p:cNvSpPr/>
            <p:nvPr/>
          </p:nvSpPr>
          <p:spPr>
            <a:xfrm rot="-5400000">
              <a:off x="-80031" y="3527509"/>
              <a:ext cx="1354991" cy="212224"/>
            </a:xfrm>
            <a:custGeom>
              <a:avLst/>
              <a:gdLst/>
              <a:ahLst/>
              <a:cxnLst/>
              <a:rect l="l" t="t" r="r" b="b"/>
              <a:pathLst>
                <a:path w="31151" h="4879" extrusionOk="0">
                  <a:moveTo>
                    <a:pt x="14749" y="0"/>
                  </a:moveTo>
                  <a:lnTo>
                    <a:pt x="14749" y="4636"/>
                  </a:lnTo>
                  <a:lnTo>
                    <a:pt x="10755" y="4636"/>
                  </a:lnTo>
                  <a:lnTo>
                    <a:pt x="10755" y="956"/>
                  </a:lnTo>
                  <a:lnTo>
                    <a:pt x="1" y="956"/>
                  </a:lnTo>
                  <a:lnTo>
                    <a:pt x="1" y="1184"/>
                  </a:lnTo>
                  <a:lnTo>
                    <a:pt x="10527" y="1184"/>
                  </a:lnTo>
                  <a:lnTo>
                    <a:pt x="10527" y="4878"/>
                  </a:lnTo>
                  <a:lnTo>
                    <a:pt x="14977" y="4878"/>
                  </a:lnTo>
                  <a:lnTo>
                    <a:pt x="14977" y="243"/>
                  </a:lnTo>
                  <a:lnTo>
                    <a:pt x="18842" y="243"/>
                  </a:lnTo>
                  <a:lnTo>
                    <a:pt x="21281" y="2739"/>
                  </a:lnTo>
                  <a:lnTo>
                    <a:pt x="30366" y="2739"/>
                  </a:lnTo>
                  <a:cubicBezTo>
                    <a:pt x="30438" y="2853"/>
                    <a:pt x="30609" y="2967"/>
                    <a:pt x="30723" y="2967"/>
                  </a:cubicBezTo>
                  <a:cubicBezTo>
                    <a:pt x="30965" y="2967"/>
                    <a:pt x="31151" y="2796"/>
                    <a:pt x="31151" y="2610"/>
                  </a:cubicBezTo>
                  <a:cubicBezTo>
                    <a:pt x="31151" y="2382"/>
                    <a:pt x="30965" y="2197"/>
                    <a:pt x="30723" y="2197"/>
                  </a:cubicBezTo>
                  <a:cubicBezTo>
                    <a:pt x="30609" y="2197"/>
                    <a:pt x="30438" y="2311"/>
                    <a:pt x="30366" y="2496"/>
                  </a:cubicBezTo>
                  <a:lnTo>
                    <a:pt x="21395" y="2496"/>
                  </a:lnTo>
                  <a:lnTo>
                    <a:pt x="18899"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8" name="Google Shape;608;p25"/>
            <p:cNvSpPr/>
            <p:nvPr/>
          </p:nvSpPr>
          <p:spPr>
            <a:xfrm rot="-5400000">
              <a:off x="-149844" y="3491841"/>
              <a:ext cx="1429458" cy="209092"/>
            </a:xfrm>
            <a:custGeom>
              <a:avLst/>
              <a:gdLst/>
              <a:ahLst/>
              <a:cxnLst/>
              <a:rect l="l" t="t" r="r" b="b"/>
              <a:pathLst>
                <a:path w="32863" h="4807" extrusionOk="0">
                  <a:moveTo>
                    <a:pt x="13850" y="0"/>
                  </a:moveTo>
                  <a:lnTo>
                    <a:pt x="13850" y="4578"/>
                  </a:lnTo>
                  <a:lnTo>
                    <a:pt x="11411" y="4578"/>
                  </a:lnTo>
                  <a:lnTo>
                    <a:pt x="11411" y="884"/>
                  </a:lnTo>
                  <a:lnTo>
                    <a:pt x="1" y="884"/>
                  </a:lnTo>
                  <a:lnTo>
                    <a:pt x="1" y="1127"/>
                  </a:lnTo>
                  <a:lnTo>
                    <a:pt x="11183" y="1127"/>
                  </a:lnTo>
                  <a:lnTo>
                    <a:pt x="11183" y="4807"/>
                  </a:lnTo>
                  <a:lnTo>
                    <a:pt x="14092" y="4807"/>
                  </a:lnTo>
                  <a:lnTo>
                    <a:pt x="14092" y="243"/>
                  </a:lnTo>
                  <a:lnTo>
                    <a:pt x="19498" y="243"/>
                  </a:lnTo>
                  <a:lnTo>
                    <a:pt x="21637" y="2439"/>
                  </a:lnTo>
                  <a:lnTo>
                    <a:pt x="32149" y="2439"/>
                  </a:lnTo>
                  <a:cubicBezTo>
                    <a:pt x="32221" y="2553"/>
                    <a:pt x="32335" y="2667"/>
                    <a:pt x="32506" y="2667"/>
                  </a:cubicBezTo>
                  <a:cubicBezTo>
                    <a:pt x="32691" y="2667"/>
                    <a:pt x="32862" y="2496"/>
                    <a:pt x="32862" y="2311"/>
                  </a:cubicBezTo>
                  <a:cubicBezTo>
                    <a:pt x="32862" y="2082"/>
                    <a:pt x="32691" y="1954"/>
                    <a:pt x="32506" y="1954"/>
                  </a:cubicBezTo>
                  <a:cubicBezTo>
                    <a:pt x="32335" y="1954"/>
                    <a:pt x="32221" y="2025"/>
                    <a:pt x="32149" y="2197"/>
                  </a:cubicBezTo>
                  <a:lnTo>
                    <a:pt x="21752" y="2197"/>
                  </a:lnTo>
                  <a:lnTo>
                    <a:pt x="19555"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09" name="Google Shape;609;p25"/>
          <p:cNvGrpSpPr/>
          <p:nvPr/>
        </p:nvGrpSpPr>
        <p:grpSpPr>
          <a:xfrm rot="10800000">
            <a:off x="461382" y="-5"/>
            <a:ext cx="782237" cy="3396887"/>
            <a:chOff x="4792514" y="2979701"/>
            <a:chExt cx="305307" cy="1325804"/>
          </a:xfrm>
        </p:grpSpPr>
        <p:sp>
          <p:nvSpPr>
            <p:cNvPr id="610" name="Google Shape;610;p25"/>
            <p:cNvSpPr/>
            <p:nvPr/>
          </p:nvSpPr>
          <p:spPr>
            <a:xfrm rot="-5400000">
              <a:off x="4409125" y="3616809"/>
              <a:ext cx="1266256" cy="111136"/>
            </a:xfrm>
            <a:custGeom>
              <a:avLst/>
              <a:gdLst/>
              <a:ahLst/>
              <a:cxnLst/>
              <a:rect l="l" t="t" r="r" b="b"/>
              <a:pathLst>
                <a:path w="29111" h="2555" extrusionOk="0">
                  <a:moveTo>
                    <a:pt x="0" y="1"/>
                  </a:moveTo>
                  <a:lnTo>
                    <a:pt x="0" y="229"/>
                  </a:lnTo>
                  <a:lnTo>
                    <a:pt x="15803" y="229"/>
                  </a:lnTo>
                  <a:lnTo>
                    <a:pt x="18114" y="2554"/>
                  </a:lnTo>
                  <a:lnTo>
                    <a:pt x="23462" y="2554"/>
                  </a:lnTo>
                  <a:lnTo>
                    <a:pt x="24775" y="1185"/>
                  </a:lnTo>
                  <a:lnTo>
                    <a:pt x="28397" y="1185"/>
                  </a:lnTo>
                  <a:cubicBezTo>
                    <a:pt x="28397" y="1370"/>
                    <a:pt x="28583" y="1484"/>
                    <a:pt x="28754" y="1484"/>
                  </a:cubicBezTo>
                  <a:cubicBezTo>
                    <a:pt x="28939" y="1484"/>
                    <a:pt x="29111" y="1299"/>
                    <a:pt x="29111" y="1128"/>
                  </a:cubicBezTo>
                  <a:cubicBezTo>
                    <a:pt x="29111" y="885"/>
                    <a:pt x="28939" y="714"/>
                    <a:pt x="28754" y="714"/>
                  </a:cubicBezTo>
                  <a:cubicBezTo>
                    <a:pt x="28583" y="714"/>
                    <a:pt x="28454" y="828"/>
                    <a:pt x="28397" y="942"/>
                  </a:cubicBezTo>
                  <a:lnTo>
                    <a:pt x="24718" y="942"/>
                  </a:lnTo>
                  <a:lnTo>
                    <a:pt x="23405" y="2312"/>
                  </a:lnTo>
                  <a:lnTo>
                    <a:pt x="18242" y="2312"/>
                  </a:lnTo>
                  <a:lnTo>
                    <a:pt x="1591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1" name="Google Shape;611;p25"/>
            <p:cNvSpPr/>
            <p:nvPr/>
          </p:nvSpPr>
          <p:spPr>
            <a:xfrm rot="-5400000">
              <a:off x="4335310" y="3589536"/>
              <a:ext cx="1325804" cy="106134"/>
            </a:xfrm>
            <a:custGeom>
              <a:avLst/>
              <a:gdLst/>
              <a:ahLst/>
              <a:cxnLst/>
              <a:rect l="l" t="t" r="r" b="b"/>
              <a:pathLst>
                <a:path w="30480" h="2440" extrusionOk="0">
                  <a:moveTo>
                    <a:pt x="0" y="0"/>
                  </a:moveTo>
                  <a:lnTo>
                    <a:pt x="0" y="243"/>
                  </a:lnTo>
                  <a:lnTo>
                    <a:pt x="16459" y="243"/>
                  </a:lnTo>
                  <a:lnTo>
                    <a:pt x="18656" y="2439"/>
                  </a:lnTo>
                  <a:lnTo>
                    <a:pt x="22878" y="2439"/>
                  </a:lnTo>
                  <a:lnTo>
                    <a:pt x="24361" y="899"/>
                  </a:lnTo>
                  <a:lnTo>
                    <a:pt x="29767" y="899"/>
                  </a:lnTo>
                  <a:cubicBezTo>
                    <a:pt x="29824" y="1013"/>
                    <a:pt x="29952" y="1127"/>
                    <a:pt x="30066" y="1127"/>
                  </a:cubicBezTo>
                  <a:cubicBezTo>
                    <a:pt x="30309" y="1127"/>
                    <a:pt x="30480" y="956"/>
                    <a:pt x="30480" y="771"/>
                  </a:cubicBezTo>
                  <a:cubicBezTo>
                    <a:pt x="30480" y="542"/>
                    <a:pt x="30309" y="357"/>
                    <a:pt x="30066" y="357"/>
                  </a:cubicBezTo>
                  <a:cubicBezTo>
                    <a:pt x="29881" y="357"/>
                    <a:pt x="29767" y="471"/>
                    <a:pt x="29710" y="656"/>
                  </a:cubicBezTo>
                  <a:lnTo>
                    <a:pt x="24247" y="656"/>
                  </a:lnTo>
                  <a:lnTo>
                    <a:pt x="22749" y="2197"/>
                  </a:lnTo>
                  <a:lnTo>
                    <a:pt x="18770" y="2197"/>
                  </a:lnTo>
                  <a:lnTo>
                    <a:pt x="16574"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2" name="Google Shape;612;p25"/>
            <p:cNvSpPr/>
            <p:nvPr/>
          </p:nvSpPr>
          <p:spPr>
            <a:xfrm rot="-5400000">
              <a:off x="4348012" y="3656827"/>
              <a:ext cx="1196790" cy="100566"/>
            </a:xfrm>
            <a:custGeom>
              <a:avLst/>
              <a:gdLst/>
              <a:ahLst/>
              <a:cxnLst/>
              <a:rect l="l" t="t" r="r" b="b"/>
              <a:pathLst>
                <a:path w="27514" h="2312" extrusionOk="0">
                  <a:moveTo>
                    <a:pt x="27157" y="1"/>
                  </a:moveTo>
                  <a:cubicBezTo>
                    <a:pt x="26971" y="1"/>
                    <a:pt x="26857" y="115"/>
                    <a:pt x="26800" y="300"/>
                  </a:cubicBezTo>
                  <a:lnTo>
                    <a:pt x="23890" y="300"/>
                  </a:lnTo>
                  <a:lnTo>
                    <a:pt x="22165" y="2083"/>
                  </a:lnTo>
                  <a:lnTo>
                    <a:pt x="19612" y="2083"/>
                  </a:lnTo>
                  <a:lnTo>
                    <a:pt x="17643" y="115"/>
                  </a:lnTo>
                  <a:lnTo>
                    <a:pt x="0" y="115"/>
                  </a:lnTo>
                  <a:lnTo>
                    <a:pt x="0" y="357"/>
                  </a:lnTo>
                  <a:lnTo>
                    <a:pt x="17586" y="357"/>
                  </a:lnTo>
                  <a:lnTo>
                    <a:pt x="19483" y="2311"/>
                  </a:lnTo>
                  <a:lnTo>
                    <a:pt x="22222" y="2311"/>
                  </a:lnTo>
                  <a:lnTo>
                    <a:pt x="24004" y="528"/>
                  </a:lnTo>
                  <a:lnTo>
                    <a:pt x="26800" y="528"/>
                  </a:lnTo>
                  <a:cubicBezTo>
                    <a:pt x="26857" y="657"/>
                    <a:pt x="26971" y="771"/>
                    <a:pt x="27157" y="771"/>
                  </a:cubicBezTo>
                  <a:cubicBezTo>
                    <a:pt x="27385" y="771"/>
                    <a:pt x="27513" y="600"/>
                    <a:pt x="27513" y="414"/>
                  </a:cubicBezTo>
                  <a:cubicBezTo>
                    <a:pt x="27513" y="172"/>
                    <a:pt x="27385" y="1"/>
                    <a:pt x="2715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3" name="Google Shape;613;p25"/>
            <p:cNvSpPr/>
            <p:nvPr/>
          </p:nvSpPr>
          <p:spPr>
            <a:xfrm rot="-5400000">
              <a:off x="4316977" y="3695300"/>
              <a:ext cx="1119234" cy="101175"/>
            </a:xfrm>
            <a:custGeom>
              <a:avLst/>
              <a:gdLst/>
              <a:ahLst/>
              <a:cxnLst/>
              <a:rect l="l" t="t" r="r" b="b"/>
              <a:pathLst>
                <a:path w="25731" h="2326" extrusionOk="0">
                  <a:moveTo>
                    <a:pt x="25374" y="1"/>
                  </a:moveTo>
                  <a:cubicBezTo>
                    <a:pt x="25188" y="1"/>
                    <a:pt x="25074" y="129"/>
                    <a:pt x="25017" y="300"/>
                  </a:cubicBezTo>
                  <a:lnTo>
                    <a:pt x="23947" y="300"/>
                  </a:lnTo>
                  <a:lnTo>
                    <a:pt x="22165" y="2083"/>
                  </a:lnTo>
                  <a:lnTo>
                    <a:pt x="20382" y="2083"/>
                  </a:lnTo>
                  <a:lnTo>
                    <a:pt x="18955" y="657"/>
                  </a:lnTo>
                  <a:lnTo>
                    <a:pt x="0" y="657"/>
                  </a:lnTo>
                  <a:lnTo>
                    <a:pt x="0" y="899"/>
                  </a:lnTo>
                  <a:lnTo>
                    <a:pt x="18827" y="899"/>
                  </a:lnTo>
                  <a:lnTo>
                    <a:pt x="20253" y="2326"/>
                  </a:lnTo>
                  <a:lnTo>
                    <a:pt x="22222" y="2326"/>
                  </a:lnTo>
                  <a:lnTo>
                    <a:pt x="24062" y="543"/>
                  </a:lnTo>
                  <a:lnTo>
                    <a:pt x="25017" y="543"/>
                  </a:lnTo>
                  <a:cubicBezTo>
                    <a:pt x="25074" y="657"/>
                    <a:pt x="25188" y="785"/>
                    <a:pt x="25374" y="785"/>
                  </a:cubicBezTo>
                  <a:cubicBezTo>
                    <a:pt x="25545" y="785"/>
                    <a:pt x="25730" y="600"/>
                    <a:pt x="25730" y="429"/>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4" name="Google Shape;614;p25"/>
            <p:cNvSpPr/>
            <p:nvPr/>
          </p:nvSpPr>
          <p:spPr>
            <a:xfrm rot="-5400000">
              <a:off x="4328765" y="3810699"/>
              <a:ext cx="958554" cy="31057"/>
            </a:xfrm>
            <a:custGeom>
              <a:avLst/>
              <a:gdLst/>
              <a:ahLst/>
              <a:cxnLst/>
              <a:rect l="l" t="t" r="r" b="b"/>
              <a:pathLst>
                <a:path w="22037" h="714" extrusionOk="0">
                  <a:moveTo>
                    <a:pt x="21623" y="1"/>
                  </a:moveTo>
                  <a:cubicBezTo>
                    <a:pt x="21508" y="1"/>
                    <a:pt x="21323" y="58"/>
                    <a:pt x="21266" y="243"/>
                  </a:cubicBezTo>
                  <a:lnTo>
                    <a:pt x="0" y="243"/>
                  </a:lnTo>
                  <a:lnTo>
                    <a:pt x="0" y="486"/>
                  </a:lnTo>
                  <a:lnTo>
                    <a:pt x="21266" y="486"/>
                  </a:lnTo>
                  <a:cubicBezTo>
                    <a:pt x="21323" y="657"/>
                    <a:pt x="21508" y="714"/>
                    <a:pt x="21623" y="714"/>
                  </a:cubicBezTo>
                  <a:cubicBezTo>
                    <a:pt x="21865" y="714"/>
                    <a:pt x="22036" y="600"/>
                    <a:pt x="22036" y="357"/>
                  </a:cubicBezTo>
                  <a:cubicBezTo>
                    <a:pt x="22036" y="129"/>
                    <a:pt x="21865" y="1"/>
                    <a:pt x="2162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15" name="Google Shape;615;p25"/>
          <p:cNvSpPr txBox="1">
            <a:spLocks noGrp="1"/>
          </p:cNvSpPr>
          <p:nvPr>
            <p:ph type="subTitle" idx="1"/>
          </p:nvPr>
        </p:nvSpPr>
        <p:spPr>
          <a:xfrm>
            <a:off x="960100" y="3844653"/>
            <a:ext cx="3074000" cy="114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616" name="Google Shape;616;p25"/>
          <p:cNvSpPr txBox="1">
            <a:spLocks noGrp="1"/>
          </p:cNvSpPr>
          <p:nvPr>
            <p:ph type="subTitle" idx="2"/>
          </p:nvPr>
        </p:nvSpPr>
        <p:spPr>
          <a:xfrm>
            <a:off x="4559057" y="3844653"/>
            <a:ext cx="3074000" cy="114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617" name="Google Shape;617;p25"/>
          <p:cNvSpPr txBox="1">
            <a:spLocks noGrp="1"/>
          </p:cNvSpPr>
          <p:nvPr>
            <p:ph type="subTitle" idx="3"/>
          </p:nvPr>
        </p:nvSpPr>
        <p:spPr>
          <a:xfrm>
            <a:off x="8158025" y="3844653"/>
            <a:ext cx="3074000" cy="114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618" name="Google Shape;618;p25"/>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en-US"/>
              <a:t>Click to edit Master title style</a:t>
            </a:r>
            <a:endParaRPr/>
          </a:p>
        </p:txBody>
      </p:sp>
      <p:sp>
        <p:nvSpPr>
          <p:cNvPr id="619" name="Google Shape;619;p25"/>
          <p:cNvSpPr txBox="1">
            <a:spLocks noGrp="1"/>
          </p:cNvSpPr>
          <p:nvPr>
            <p:ph type="subTitle" idx="4"/>
          </p:nvPr>
        </p:nvSpPr>
        <p:spPr>
          <a:xfrm>
            <a:off x="960100" y="3211933"/>
            <a:ext cx="3074000" cy="7636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620" name="Google Shape;620;p25"/>
          <p:cNvSpPr txBox="1">
            <a:spLocks noGrp="1"/>
          </p:cNvSpPr>
          <p:nvPr>
            <p:ph type="subTitle" idx="5"/>
          </p:nvPr>
        </p:nvSpPr>
        <p:spPr>
          <a:xfrm>
            <a:off x="4559061" y="3211933"/>
            <a:ext cx="3074000" cy="7636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621" name="Google Shape;621;p25"/>
          <p:cNvSpPr txBox="1">
            <a:spLocks noGrp="1"/>
          </p:cNvSpPr>
          <p:nvPr>
            <p:ph type="subTitle" idx="6"/>
          </p:nvPr>
        </p:nvSpPr>
        <p:spPr>
          <a:xfrm>
            <a:off x="8158031" y="3211933"/>
            <a:ext cx="3074000" cy="7636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2167345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622"/>
        <p:cNvGrpSpPr/>
        <p:nvPr/>
      </p:nvGrpSpPr>
      <p:grpSpPr>
        <a:xfrm>
          <a:off x="0" y="0"/>
          <a:ext cx="0" cy="0"/>
          <a:chOff x="0" y="0"/>
          <a:chExt cx="0" cy="0"/>
        </a:xfrm>
      </p:grpSpPr>
      <p:sp>
        <p:nvSpPr>
          <p:cNvPr id="623" name="Google Shape;623;p26"/>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4" name="Google Shape;624;p26"/>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en-US"/>
              <a:t>Click to edit Master title style</a:t>
            </a:r>
            <a:endParaRPr/>
          </a:p>
        </p:txBody>
      </p:sp>
      <p:sp>
        <p:nvSpPr>
          <p:cNvPr id="625" name="Google Shape;625;p26"/>
          <p:cNvSpPr txBox="1">
            <a:spLocks noGrp="1"/>
          </p:cNvSpPr>
          <p:nvPr>
            <p:ph type="subTitle" idx="1"/>
          </p:nvPr>
        </p:nvSpPr>
        <p:spPr>
          <a:xfrm>
            <a:off x="2623531" y="2798901"/>
            <a:ext cx="2637600" cy="88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626" name="Google Shape;626;p26"/>
          <p:cNvSpPr txBox="1">
            <a:spLocks noGrp="1"/>
          </p:cNvSpPr>
          <p:nvPr>
            <p:ph type="subTitle" idx="2"/>
          </p:nvPr>
        </p:nvSpPr>
        <p:spPr>
          <a:xfrm>
            <a:off x="6930869" y="2798901"/>
            <a:ext cx="2637600" cy="88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627" name="Google Shape;627;p26"/>
          <p:cNvSpPr txBox="1">
            <a:spLocks noGrp="1"/>
          </p:cNvSpPr>
          <p:nvPr>
            <p:ph type="subTitle" idx="3"/>
          </p:nvPr>
        </p:nvSpPr>
        <p:spPr>
          <a:xfrm>
            <a:off x="2623531" y="4710101"/>
            <a:ext cx="2637600" cy="88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628" name="Google Shape;628;p26"/>
          <p:cNvSpPr txBox="1">
            <a:spLocks noGrp="1"/>
          </p:cNvSpPr>
          <p:nvPr>
            <p:ph type="subTitle" idx="4"/>
          </p:nvPr>
        </p:nvSpPr>
        <p:spPr>
          <a:xfrm>
            <a:off x="6930869" y="4710101"/>
            <a:ext cx="2637600" cy="88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629" name="Google Shape;629;p26"/>
          <p:cNvSpPr txBox="1">
            <a:spLocks noGrp="1"/>
          </p:cNvSpPr>
          <p:nvPr>
            <p:ph type="subTitle" idx="5"/>
          </p:nvPr>
        </p:nvSpPr>
        <p:spPr>
          <a:xfrm>
            <a:off x="2623533" y="2148833"/>
            <a:ext cx="26376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630" name="Google Shape;630;p26"/>
          <p:cNvSpPr txBox="1">
            <a:spLocks noGrp="1"/>
          </p:cNvSpPr>
          <p:nvPr>
            <p:ph type="subTitle" idx="6"/>
          </p:nvPr>
        </p:nvSpPr>
        <p:spPr>
          <a:xfrm>
            <a:off x="6930868" y="2148833"/>
            <a:ext cx="26376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631" name="Google Shape;631;p26"/>
          <p:cNvSpPr txBox="1">
            <a:spLocks noGrp="1"/>
          </p:cNvSpPr>
          <p:nvPr>
            <p:ph type="subTitle" idx="7"/>
          </p:nvPr>
        </p:nvSpPr>
        <p:spPr>
          <a:xfrm>
            <a:off x="2623533" y="4060100"/>
            <a:ext cx="26376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632" name="Google Shape;632;p26"/>
          <p:cNvSpPr txBox="1">
            <a:spLocks noGrp="1"/>
          </p:cNvSpPr>
          <p:nvPr>
            <p:ph type="subTitle" idx="8"/>
          </p:nvPr>
        </p:nvSpPr>
        <p:spPr>
          <a:xfrm>
            <a:off x="6930868" y="4060100"/>
            <a:ext cx="26376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18709459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633"/>
        <p:cNvGrpSpPr/>
        <p:nvPr/>
      </p:nvGrpSpPr>
      <p:grpSpPr>
        <a:xfrm>
          <a:off x="0" y="0"/>
          <a:ext cx="0" cy="0"/>
          <a:chOff x="0" y="0"/>
          <a:chExt cx="0" cy="0"/>
        </a:xfrm>
      </p:grpSpPr>
      <p:sp>
        <p:nvSpPr>
          <p:cNvPr id="634" name="Google Shape;634;p27"/>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35" name="Google Shape;635;p27"/>
          <p:cNvGrpSpPr/>
          <p:nvPr/>
        </p:nvGrpSpPr>
        <p:grpSpPr>
          <a:xfrm rot="10800000">
            <a:off x="67675" y="-2199355"/>
            <a:ext cx="987187" cy="3741933"/>
            <a:chOff x="8218831" y="2346909"/>
            <a:chExt cx="740390" cy="2806450"/>
          </a:xfrm>
        </p:grpSpPr>
        <p:sp>
          <p:nvSpPr>
            <p:cNvPr id="636" name="Google Shape;636;p27"/>
            <p:cNvSpPr/>
            <p:nvPr/>
          </p:nvSpPr>
          <p:spPr>
            <a:xfrm rot="-5400000">
              <a:off x="7409304" y="3603442"/>
              <a:ext cx="2806450" cy="293383"/>
            </a:xfrm>
            <a:custGeom>
              <a:avLst/>
              <a:gdLst/>
              <a:ahLst/>
              <a:cxnLst/>
              <a:rect l="l" t="t" r="r" b="b"/>
              <a:pathLst>
                <a:path w="33576" h="3510" extrusionOk="0">
                  <a:moveTo>
                    <a:pt x="33162" y="1"/>
                  </a:moveTo>
                  <a:cubicBezTo>
                    <a:pt x="33048" y="1"/>
                    <a:pt x="32862" y="115"/>
                    <a:pt x="32805" y="229"/>
                  </a:cubicBezTo>
                  <a:lnTo>
                    <a:pt x="18371" y="229"/>
                  </a:lnTo>
                  <a:lnTo>
                    <a:pt x="18371" y="3267"/>
                  </a:lnTo>
                  <a:lnTo>
                    <a:pt x="1" y="3267"/>
                  </a:lnTo>
                  <a:lnTo>
                    <a:pt x="1" y="3509"/>
                  </a:lnTo>
                  <a:lnTo>
                    <a:pt x="18600" y="3509"/>
                  </a:lnTo>
                  <a:lnTo>
                    <a:pt x="18600" y="471"/>
                  </a:lnTo>
                  <a:lnTo>
                    <a:pt x="32805" y="471"/>
                  </a:lnTo>
                  <a:cubicBezTo>
                    <a:pt x="32862" y="657"/>
                    <a:pt x="33048" y="714"/>
                    <a:pt x="33162" y="714"/>
                  </a:cubicBezTo>
                  <a:cubicBezTo>
                    <a:pt x="33404" y="714"/>
                    <a:pt x="33575" y="586"/>
                    <a:pt x="33575" y="357"/>
                  </a:cubicBezTo>
                  <a:cubicBezTo>
                    <a:pt x="33575" y="172"/>
                    <a:pt x="33404" y="1"/>
                    <a:pt x="3316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7" name="Google Shape;637;p27"/>
            <p:cNvSpPr/>
            <p:nvPr/>
          </p:nvSpPr>
          <p:spPr>
            <a:xfrm rot="-5400000">
              <a:off x="7520808" y="3794852"/>
              <a:ext cx="2409421" cy="307593"/>
            </a:xfrm>
            <a:custGeom>
              <a:avLst/>
              <a:gdLst/>
              <a:ahLst/>
              <a:cxnLst/>
              <a:rect l="l" t="t" r="r" b="b"/>
              <a:pathLst>
                <a:path w="28826" h="3680" extrusionOk="0">
                  <a:moveTo>
                    <a:pt x="28469" y="0"/>
                  </a:moveTo>
                  <a:cubicBezTo>
                    <a:pt x="28298" y="0"/>
                    <a:pt x="28170" y="114"/>
                    <a:pt x="28113" y="285"/>
                  </a:cubicBezTo>
                  <a:lnTo>
                    <a:pt x="17302" y="285"/>
                  </a:lnTo>
                  <a:lnTo>
                    <a:pt x="17302" y="3437"/>
                  </a:lnTo>
                  <a:lnTo>
                    <a:pt x="1" y="3437"/>
                  </a:lnTo>
                  <a:lnTo>
                    <a:pt x="1" y="3680"/>
                  </a:lnTo>
                  <a:lnTo>
                    <a:pt x="17530" y="3680"/>
                  </a:lnTo>
                  <a:lnTo>
                    <a:pt x="17530" y="528"/>
                  </a:lnTo>
                  <a:lnTo>
                    <a:pt x="28113" y="528"/>
                  </a:lnTo>
                  <a:cubicBezTo>
                    <a:pt x="28170" y="642"/>
                    <a:pt x="28298" y="770"/>
                    <a:pt x="28469" y="770"/>
                  </a:cubicBezTo>
                  <a:cubicBezTo>
                    <a:pt x="28655" y="770"/>
                    <a:pt x="28826" y="585"/>
                    <a:pt x="28826" y="414"/>
                  </a:cubicBezTo>
                  <a:cubicBezTo>
                    <a:pt x="28826" y="171"/>
                    <a:pt x="28655" y="0"/>
                    <a:pt x="2846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8" name="Google Shape;638;p27"/>
            <p:cNvSpPr/>
            <p:nvPr/>
          </p:nvSpPr>
          <p:spPr>
            <a:xfrm rot="-5400000">
              <a:off x="7336629" y="3695260"/>
              <a:ext cx="2603756" cy="312441"/>
            </a:xfrm>
            <a:custGeom>
              <a:avLst/>
              <a:gdLst/>
              <a:ahLst/>
              <a:cxnLst/>
              <a:rect l="l" t="t" r="r" b="b"/>
              <a:pathLst>
                <a:path w="31151" h="3738" extrusionOk="0">
                  <a:moveTo>
                    <a:pt x="30723" y="0"/>
                  </a:moveTo>
                  <a:cubicBezTo>
                    <a:pt x="30609" y="0"/>
                    <a:pt x="30438" y="114"/>
                    <a:pt x="30366" y="229"/>
                  </a:cubicBezTo>
                  <a:lnTo>
                    <a:pt x="16104" y="229"/>
                  </a:lnTo>
                  <a:lnTo>
                    <a:pt x="16104" y="3495"/>
                  </a:lnTo>
                  <a:lnTo>
                    <a:pt x="1" y="3495"/>
                  </a:lnTo>
                  <a:lnTo>
                    <a:pt x="1" y="3737"/>
                  </a:lnTo>
                  <a:lnTo>
                    <a:pt x="16346" y="3737"/>
                  </a:lnTo>
                  <a:lnTo>
                    <a:pt x="16346" y="471"/>
                  </a:lnTo>
                  <a:lnTo>
                    <a:pt x="30366" y="471"/>
                  </a:lnTo>
                  <a:cubicBezTo>
                    <a:pt x="30438" y="642"/>
                    <a:pt x="30609" y="770"/>
                    <a:pt x="30723" y="770"/>
                  </a:cubicBezTo>
                  <a:cubicBezTo>
                    <a:pt x="30965" y="770"/>
                    <a:pt x="31151" y="585"/>
                    <a:pt x="31151" y="357"/>
                  </a:cubicBezTo>
                  <a:cubicBezTo>
                    <a:pt x="31151" y="171"/>
                    <a:pt x="30965" y="0"/>
                    <a:pt x="30723"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9" name="Google Shape;639;p27"/>
            <p:cNvSpPr/>
            <p:nvPr/>
          </p:nvSpPr>
          <p:spPr>
            <a:xfrm rot="-5400000">
              <a:off x="7266838" y="3694675"/>
              <a:ext cx="2484564" cy="432803"/>
            </a:xfrm>
            <a:custGeom>
              <a:avLst/>
              <a:gdLst/>
              <a:ahLst/>
              <a:cxnLst/>
              <a:rect l="l" t="t" r="r" b="b"/>
              <a:pathLst>
                <a:path w="29725" h="5178" extrusionOk="0">
                  <a:moveTo>
                    <a:pt x="29368" y="1"/>
                  </a:moveTo>
                  <a:cubicBezTo>
                    <a:pt x="29183" y="1"/>
                    <a:pt x="29068" y="129"/>
                    <a:pt x="29011" y="243"/>
                  </a:cubicBezTo>
                  <a:lnTo>
                    <a:pt x="18728" y="243"/>
                  </a:lnTo>
                  <a:lnTo>
                    <a:pt x="18728" y="1555"/>
                  </a:lnTo>
                  <a:lnTo>
                    <a:pt x="14977" y="1555"/>
                  </a:lnTo>
                  <a:lnTo>
                    <a:pt x="14977" y="4935"/>
                  </a:lnTo>
                  <a:lnTo>
                    <a:pt x="1" y="4935"/>
                  </a:lnTo>
                  <a:lnTo>
                    <a:pt x="1" y="5178"/>
                  </a:lnTo>
                  <a:lnTo>
                    <a:pt x="15219" y="5178"/>
                  </a:lnTo>
                  <a:lnTo>
                    <a:pt x="15219" y="1783"/>
                  </a:lnTo>
                  <a:lnTo>
                    <a:pt x="18956" y="1783"/>
                  </a:lnTo>
                  <a:lnTo>
                    <a:pt x="18956" y="485"/>
                  </a:lnTo>
                  <a:lnTo>
                    <a:pt x="29011" y="485"/>
                  </a:lnTo>
                  <a:cubicBezTo>
                    <a:pt x="29068" y="657"/>
                    <a:pt x="29183" y="771"/>
                    <a:pt x="29368" y="771"/>
                  </a:cubicBezTo>
                  <a:cubicBezTo>
                    <a:pt x="29596" y="771"/>
                    <a:pt x="29725" y="600"/>
                    <a:pt x="29725" y="357"/>
                  </a:cubicBezTo>
                  <a:cubicBezTo>
                    <a:pt x="29725" y="186"/>
                    <a:pt x="29596" y="1"/>
                    <a:pt x="29368"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0" name="Google Shape;640;p27"/>
            <p:cNvSpPr/>
            <p:nvPr/>
          </p:nvSpPr>
          <p:spPr>
            <a:xfrm rot="-5400000">
              <a:off x="7264499" y="3772159"/>
              <a:ext cx="2335532" cy="426869"/>
            </a:xfrm>
            <a:custGeom>
              <a:avLst/>
              <a:gdLst/>
              <a:ahLst/>
              <a:cxnLst/>
              <a:rect l="l" t="t" r="r" b="b"/>
              <a:pathLst>
                <a:path w="27942" h="5107" extrusionOk="0">
                  <a:moveTo>
                    <a:pt x="27585" y="0"/>
                  </a:moveTo>
                  <a:cubicBezTo>
                    <a:pt x="27400" y="0"/>
                    <a:pt x="27286" y="114"/>
                    <a:pt x="27229" y="228"/>
                  </a:cubicBezTo>
                  <a:lnTo>
                    <a:pt x="17302" y="228"/>
                  </a:lnTo>
                  <a:lnTo>
                    <a:pt x="17302" y="1369"/>
                  </a:lnTo>
                  <a:lnTo>
                    <a:pt x="14035" y="1369"/>
                  </a:lnTo>
                  <a:lnTo>
                    <a:pt x="14035" y="4864"/>
                  </a:lnTo>
                  <a:lnTo>
                    <a:pt x="1" y="4864"/>
                  </a:lnTo>
                  <a:lnTo>
                    <a:pt x="1" y="5106"/>
                  </a:lnTo>
                  <a:lnTo>
                    <a:pt x="14264" y="5106"/>
                  </a:lnTo>
                  <a:lnTo>
                    <a:pt x="14264" y="1598"/>
                  </a:lnTo>
                  <a:lnTo>
                    <a:pt x="17530" y="1598"/>
                  </a:lnTo>
                  <a:lnTo>
                    <a:pt x="17530" y="471"/>
                  </a:lnTo>
                  <a:lnTo>
                    <a:pt x="27229" y="471"/>
                  </a:lnTo>
                  <a:cubicBezTo>
                    <a:pt x="27286" y="656"/>
                    <a:pt x="27400" y="713"/>
                    <a:pt x="27585" y="713"/>
                  </a:cubicBezTo>
                  <a:cubicBezTo>
                    <a:pt x="27756" y="713"/>
                    <a:pt x="27942" y="585"/>
                    <a:pt x="27942" y="357"/>
                  </a:cubicBezTo>
                  <a:cubicBezTo>
                    <a:pt x="27942" y="171"/>
                    <a:pt x="27756" y="0"/>
                    <a:pt x="27585"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1" name="Google Shape;641;p27"/>
            <p:cNvSpPr/>
            <p:nvPr/>
          </p:nvSpPr>
          <p:spPr>
            <a:xfrm rot="-5400000">
              <a:off x="7898072" y="4609597"/>
              <a:ext cx="958636" cy="128888"/>
            </a:xfrm>
            <a:custGeom>
              <a:avLst/>
              <a:gdLst/>
              <a:ahLst/>
              <a:cxnLst/>
              <a:rect l="l" t="t" r="r" b="b"/>
              <a:pathLst>
                <a:path w="11469" h="1542" extrusionOk="0">
                  <a:moveTo>
                    <a:pt x="11112" y="1"/>
                  </a:moveTo>
                  <a:cubicBezTo>
                    <a:pt x="10940" y="1"/>
                    <a:pt x="10755" y="172"/>
                    <a:pt x="10755" y="358"/>
                  </a:cubicBezTo>
                  <a:cubicBezTo>
                    <a:pt x="10755" y="529"/>
                    <a:pt x="10883" y="714"/>
                    <a:pt x="10997" y="714"/>
                  </a:cubicBezTo>
                  <a:lnTo>
                    <a:pt x="10997" y="1313"/>
                  </a:lnTo>
                  <a:lnTo>
                    <a:pt x="1" y="1313"/>
                  </a:lnTo>
                  <a:lnTo>
                    <a:pt x="1" y="1541"/>
                  </a:lnTo>
                  <a:lnTo>
                    <a:pt x="11240" y="1541"/>
                  </a:lnTo>
                  <a:lnTo>
                    <a:pt x="11240" y="714"/>
                  </a:lnTo>
                  <a:cubicBezTo>
                    <a:pt x="11411" y="714"/>
                    <a:pt x="11468" y="529"/>
                    <a:pt x="11468" y="358"/>
                  </a:cubicBezTo>
                  <a:cubicBezTo>
                    <a:pt x="11468" y="172"/>
                    <a:pt x="11354" y="1"/>
                    <a:pt x="1111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2" name="Google Shape;642;p27"/>
            <p:cNvSpPr/>
            <p:nvPr/>
          </p:nvSpPr>
          <p:spPr>
            <a:xfrm rot="-5400000">
              <a:off x="7893308" y="4534537"/>
              <a:ext cx="1038460" cy="199183"/>
            </a:xfrm>
            <a:custGeom>
              <a:avLst/>
              <a:gdLst/>
              <a:ahLst/>
              <a:cxnLst/>
              <a:rect l="l" t="t" r="r" b="b"/>
              <a:pathLst>
                <a:path w="12424" h="2383" extrusionOk="0">
                  <a:moveTo>
                    <a:pt x="12067" y="1"/>
                  </a:moveTo>
                  <a:cubicBezTo>
                    <a:pt x="11896" y="1"/>
                    <a:pt x="11711" y="172"/>
                    <a:pt x="11711" y="358"/>
                  </a:cubicBezTo>
                  <a:cubicBezTo>
                    <a:pt x="11711" y="529"/>
                    <a:pt x="11825" y="714"/>
                    <a:pt x="11953" y="714"/>
                  </a:cubicBezTo>
                  <a:lnTo>
                    <a:pt x="11953" y="2140"/>
                  </a:lnTo>
                  <a:lnTo>
                    <a:pt x="1" y="2140"/>
                  </a:lnTo>
                  <a:lnTo>
                    <a:pt x="1" y="2383"/>
                  </a:lnTo>
                  <a:lnTo>
                    <a:pt x="12181" y="2383"/>
                  </a:lnTo>
                  <a:lnTo>
                    <a:pt x="12181" y="714"/>
                  </a:lnTo>
                  <a:cubicBezTo>
                    <a:pt x="12367" y="714"/>
                    <a:pt x="12424" y="529"/>
                    <a:pt x="12424" y="358"/>
                  </a:cubicBezTo>
                  <a:cubicBezTo>
                    <a:pt x="12424" y="172"/>
                    <a:pt x="12310" y="1"/>
                    <a:pt x="1206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3" name="Google Shape;643;p27"/>
            <p:cNvSpPr/>
            <p:nvPr/>
          </p:nvSpPr>
          <p:spPr>
            <a:xfrm rot="-5400000">
              <a:off x="7885576" y="4457597"/>
              <a:ext cx="1123132" cy="268391"/>
            </a:xfrm>
            <a:custGeom>
              <a:avLst/>
              <a:gdLst/>
              <a:ahLst/>
              <a:cxnLst/>
              <a:rect l="l" t="t" r="r" b="b"/>
              <a:pathLst>
                <a:path w="13437" h="3211" extrusionOk="0">
                  <a:moveTo>
                    <a:pt x="13080" y="1"/>
                  </a:moveTo>
                  <a:cubicBezTo>
                    <a:pt x="12837" y="1"/>
                    <a:pt x="12666" y="172"/>
                    <a:pt x="12666" y="358"/>
                  </a:cubicBezTo>
                  <a:cubicBezTo>
                    <a:pt x="12666" y="529"/>
                    <a:pt x="12780" y="714"/>
                    <a:pt x="12966" y="714"/>
                  </a:cubicBezTo>
                  <a:lnTo>
                    <a:pt x="12966" y="2968"/>
                  </a:lnTo>
                  <a:lnTo>
                    <a:pt x="1" y="2968"/>
                  </a:lnTo>
                  <a:lnTo>
                    <a:pt x="1" y="3210"/>
                  </a:lnTo>
                  <a:lnTo>
                    <a:pt x="13194" y="3210"/>
                  </a:lnTo>
                  <a:lnTo>
                    <a:pt x="13194" y="714"/>
                  </a:lnTo>
                  <a:cubicBezTo>
                    <a:pt x="13322" y="714"/>
                    <a:pt x="13436" y="529"/>
                    <a:pt x="13436" y="358"/>
                  </a:cubicBezTo>
                  <a:cubicBezTo>
                    <a:pt x="13436" y="172"/>
                    <a:pt x="13251" y="1"/>
                    <a:pt x="1308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44" name="Google Shape;644;p27"/>
          <p:cNvGrpSpPr/>
          <p:nvPr/>
        </p:nvGrpSpPr>
        <p:grpSpPr>
          <a:xfrm>
            <a:off x="11241021" y="3499550"/>
            <a:ext cx="715371" cy="3371596"/>
            <a:chOff x="8143116" y="2624662"/>
            <a:chExt cx="536528" cy="2528697"/>
          </a:xfrm>
        </p:grpSpPr>
        <p:sp>
          <p:nvSpPr>
            <p:cNvPr id="645" name="Google Shape;645;p27"/>
            <p:cNvSpPr/>
            <p:nvPr/>
          </p:nvSpPr>
          <p:spPr>
            <a:xfrm rot="-5400000">
              <a:off x="7445679" y="3919393"/>
              <a:ext cx="2235397" cy="232533"/>
            </a:xfrm>
            <a:custGeom>
              <a:avLst/>
              <a:gdLst/>
              <a:ahLst/>
              <a:cxnLst/>
              <a:rect l="l" t="t" r="r" b="b"/>
              <a:pathLst>
                <a:path w="26744" h="2782" extrusionOk="0">
                  <a:moveTo>
                    <a:pt x="26330" y="0"/>
                  </a:moveTo>
                  <a:cubicBezTo>
                    <a:pt x="26216" y="0"/>
                    <a:pt x="26030" y="114"/>
                    <a:pt x="25973" y="286"/>
                  </a:cubicBezTo>
                  <a:lnTo>
                    <a:pt x="17116" y="286"/>
                  </a:lnTo>
                  <a:lnTo>
                    <a:pt x="14863" y="2553"/>
                  </a:lnTo>
                  <a:lnTo>
                    <a:pt x="1" y="2553"/>
                  </a:lnTo>
                  <a:lnTo>
                    <a:pt x="1" y="2782"/>
                  </a:lnTo>
                  <a:lnTo>
                    <a:pt x="14920" y="2782"/>
                  </a:lnTo>
                  <a:lnTo>
                    <a:pt x="17245" y="528"/>
                  </a:lnTo>
                  <a:lnTo>
                    <a:pt x="25973" y="528"/>
                  </a:lnTo>
                  <a:cubicBezTo>
                    <a:pt x="26030" y="642"/>
                    <a:pt x="26216" y="770"/>
                    <a:pt x="26330" y="770"/>
                  </a:cubicBezTo>
                  <a:cubicBezTo>
                    <a:pt x="26572" y="770"/>
                    <a:pt x="26744" y="585"/>
                    <a:pt x="26744" y="414"/>
                  </a:cubicBezTo>
                  <a:cubicBezTo>
                    <a:pt x="26744" y="171"/>
                    <a:pt x="26572" y="0"/>
                    <a:pt x="2633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6" name="Google Shape;646;p27"/>
            <p:cNvSpPr/>
            <p:nvPr/>
          </p:nvSpPr>
          <p:spPr>
            <a:xfrm rot="-5400000">
              <a:off x="7411119" y="4023081"/>
              <a:ext cx="1987401" cy="273156"/>
            </a:xfrm>
            <a:custGeom>
              <a:avLst/>
              <a:gdLst/>
              <a:ahLst/>
              <a:cxnLst/>
              <a:rect l="l" t="t" r="r" b="b"/>
              <a:pathLst>
                <a:path w="23777" h="3268" extrusionOk="0">
                  <a:moveTo>
                    <a:pt x="23363" y="1"/>
                  </a:moveTo>
                  <a:cubicBezTo>
                    <a:pt x="23235" y="1"/>
                    <a:pt x="23064" y="58"/>
                    <a:pt x="23007" y="229"/>
                  </a:cubicBezTo>
                  <a:lnTo>
                    <a:pt x="16588" y="229"/>
                  </a:lnTo>
                  <a:lnTo>
                    <a:pt x="13793" y="3025"/>
                  </a:lnTo>
                  <a:lnTo>
                    <a:pt x="1" y="3025"/>
                  </a:lnTo>
                  <a:lnTo>
                    <a:pt x="1" y="3267"/>
                  </a:lnTo>
                  <a:lnTo>
                    <a:pt x="13850" y="3267"/>
                  </a:lnTo>
                  <a:lnTo>
                    <a:pt x="16703" y="472"/>
                  </a:lnTo>
                  <a:lnTo>
                    <a:pt x="23007" y="472"/>
                  </a:lnTo>
                  <a:cubicBezTo>
                    <a:pt x="23064" y="586"/>
                    <a:pt x="23235" y="714"/>
                    <a:pt x="23363" y="714"/>
                  </a:cubicBezTo>
                  <a:cubicBezTo>
                    <a:pt x="23591" y="714"/>
                    <a:pt x="23777" y="529"/>
                    <a:pt x="23777" y="357"/>
                  </a:cubicBezTo>
                  <a:cubicBezTo>
                    <a:pt x="23777" y="115"/>
                    <a:pt x="23591" y="1"/>
                    <a:pt x="2336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7" name="Google Shape;647;p27"/>
            <p:cNvSpPr/>
            <p:nvPr/>
          </p:nvSpPr>
          <p:spPr>
            <a:xfrm rot="-5400000">
              <a:off x="7217368" y="3764970"/>
              <a:ext cx="2528697" cy="248080"/>
            </a:xfrm>
            <a:custGeom>
              <a:avLst/>
              <a:gdLst/>
              <a:ahLst/>
              <a:cxnLst/>
              <a:rect l="l" t="t" r="r" b="b"/>
              <a:pathLst>
                <a:path w="30253" h="2968" extrusionOk="0">
                  <a:moveTo>
                    <a:pt x="29839" y="1"/>
                  </a:moveTo>
                  <a:cubicBezTo>
                    <a:pt x="29725" y="1"/>
                    <a:pt x="29539" y="115"/>
                    <a:pt x="29482" y="229"/>
                  </a:cubicBezTo>
                  <a:lnTo>
                    <a:pt x="16760" y="229"/>
                  </a:lnTo>
                  <a:lnTo>
                    <a:pt x="14264" y="2725"/>
                  </a:lnTo>
                  <a:lnTo>
                    <a:pt x="1" y="2725"/>
                  </a:lnTo>
                  <a:lnTo>
                    <a:pt x="1" y="2967"/>
                  </a:lnTo>
                  <a:lnTo>
                    <a:pt x="14321" y="2967"/>
                  </a:lnTo>
                  <a:lnTo>
                    <a:pt x="16817" y="471"/>
                  </a:lnTo>
                  <a:lnTo>
                    <a:pt x="29482" y="471"/>
                  </a:lnTo>
                  <a:cubicBezTo>
                    <a:pt x="29539" y="642"/>
                    <a:pt x="29725" y="771"/>
                    <a:pt x="29839" y="771"/>
                  </a:cubicBezTo>
                  <a:cubicBezTo>
                    <a:pt x="30081" y="771"/>
                    <a:pt x="30252" y="585"/>
                    <a:pt x="30252" y="357"/>
                  </a:cubicBezTo>
                  <a:cubicBezTo>
                    <a:pt x="30252" y="172"/>
                    <a:pt x="30081" y="1"/>
                    <a:pt x="2983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8" name="Google Shape;648;p27"/>
            <p:cNvSpPr/>
            <p:nvPr/>
          </p:nvSpPr>
          <p:spPr>
            <a:xfrm rot="-5400000">
              <a:off x="7095211" y="3791843"/>
              <a:ext cx="2409421" cy="313611"/>
            </a:xfrm>
            <a:custGeom>
              <a:avLst/>
              <a:gdLst/>
              <a:ahLst/>
              <a:cxnLst/>
              <a:rect l="l" t="t" r="r" b="b"/>
              <a:pathLst>
                <a:path w="28826" h="3752" extrusionOk="0">
                  <a:moveTo>
                    <a:pt x="28469" y="0"/>
                  </a:moveTo>
                  <a:cubicBezTo>
                    <a:pt x="28298" y="0"/>
                    <a:pt x="28170" y="129"/>
                    <a:pt x="28113" y="300"/>
                  </a:cubicBezTo>
                  <a:lnTo>
                    <a:pt x="16588" y="300"/>
                  </a:lnTo>
                  <a:lnTo>
                    <a:pt x="13322" y="3509"/>
                  </a:lnTo>
                  <a:lnTo>
                    <a:pt x="1" y="3509"/>
                  </a:lnTo>
                  <a:lnTo>
                    <a:pt x="1" y="3751"/>
                  </a:lnTo>
                  <a:lnTo>
                    <a:pt x="13436" y="3751"/>
                  </a:lnTo>
                  <a:lnTo>
                    <a:pt x="16703" y="542"/>
                  </a:lnTo>
                  <a:lnTo>
                    <a:pt x="28113" y="542"/>
                  </a:lnTo>
                  <a:cubicBezTo>
                    <a:pt x="28170" y="656"/>
                    <a:pt x="28298" y="785"/>
                    <a:pt x="28469" y="785"/>
                  </a:cubicBezTo>
                  <a:cubicBezTo>
                    <a:pt x="28655" y="785"/>
                    <a:pt x="28826" y="599"/>
                    <a:pt x="28826" y="428"/>
                  </a:cubicBezTo>
                  <a:cubicBezTo>
                    <a:pt x="28826" y="186"/>
                    <a:pt x="28655" y="0"/>
                    <a:pt x="2846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49" name="Google Shape;649;p27"/>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en-US"/>
              <a:t>Click to edit Master title style</a:t>
            </a:r>
            <a:endParaRPr/>
          </a:p>
        </p:txBody>
      </p:sp>
      <p:sp>
        <p:nvSpPr>
          <p:cNvPr id="650" name="Google Shape;650;p27"/>
          <p:cNvSpPr txBox="1">
            <a:spLocks noGrp="1"/>
          </p:cNvSpPr>
          <p:nvPr>
            <p:ph type="subTitle" idx="1"/>
          </p:nvPr>
        </p:nvSpPr>
        <p:spPr>
          <a:xfrm>
            <a:off x="1468233" y="2595276"/>
            <a:ext cx="2648000" cy="86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651" name="Google Shape;651;p27"/>
          <p:cNvSpPr txBox="1">
            <a:spLocks noGrp="1"/>
          </p:cNvSpPr>
          <p:nvPr>
            <p:ph type="subTitle" idx="2"/>
          </p:nvPr>
        </p:nvSpPr>
        <p:spPr>
          <a:xfrm>
            <a:off x="4771929" y="2595276"/>
            <a:ext cx="2648000" cy="86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652" name="Google Shape;652;p27"/>
          <p:cNvSpPr txBox="1">
            <a:spLocks noGrp="1"/>
          </p:cNvSpPr>
          <p:nvPr>
            <p:ph type="subTitle" idx="3"/>
          </p:nvPr>
        </p:nvSpPr>
        <p:spPr>
          <a:xfrm>
            <a:off x="1468233" y="4644443"/>
            <a:ext cx="2648000" cy="86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653" name="Google Shape;653;p27"/>
          <p:cNvSpPr txBox="1">
            <a:spLocks noGrp="1"/>
          </p:cNvSpPr>
          <p:nvPr>
            <p:ph type="subTitle" idx="4"/>
          </p:nvPr>
        </p:nvSpPr>
        <p:spPr>
          <a:xfrm>
            <a:off x="4771929" y="4644443"/>
            <a:ext cx="2648000" cy="86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654" name="Google Shape;654;p27"/>
          <p:cNvSpPr txBox="1">
            <a:spLocks noGrp="1"/>
          </p:cNvSpPr>
          <p:nvPr>
            <p:ph type="subTitle" idx="5"/>
          </p:nvPr>
        </p:nvSpPr>
        <p:spPr>
          <a:xfrm>
            <a:off x="8075633" y="2595276"/>
            <a:ext cx="2648000" cy="86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655" name="Google Shape;655;p27"/>
          <p:cNvSpPr txBox="1">
            <a:spLocks noGrp="1"/>
          </p:cNvSpPr>
          <p:nvPr>
            <p:ph type="subTitle" idx="6"/>
          </p:nvPr>
        </p:nvSpPr>
        <p:spPr>
          <a:xfrm>
            <a:off x="8075633" y="4644443"/>
            <a:ext cx="2648000" cy="86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656" name="Google Shape;656;p27"/>
          <p:cNvSpPr txBox="1">
            <a:spLocks noGrp="1"/>
          </p:cNvSpPr>
          <p:nvPr>
            <p:ph type="subTitle" idx="7"/>
          </p:nvPr>
        </p:nvSpPr>
        <p:spPr>
          <a:xfrm>
            <a:off x="1468233" y="2049301"/>
            <a:ext cx="2648000" cy="678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657" name="Google Shape;657;p27"/>
          <p:cNvSpPr txBox="1">
            <a:spLocks noGrp="1"/>
          </p:cNvSpPr>
          <p:nvPr>
            <p:ph type="subTitle" idx="8"/>
          </p:nvPr>
        </p:nvSpPr>
        <p:spPr>
          <a:xfrm>
            <a:off x="4771929" y="2049301"/>
            <a:ext cx="2648000" cy="678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658" name="Google Shape;658;p27"/>
          <p:cNvSpPr txBox="1">
            <a:spLocks noGrp="1"/>
          </p:cNvSpPr>
          <p:nvPr>
            <p:ph type="subTitle" idx="9"/>
          </p:nvPr>
        </p:nvSpPr>
        <p:spPr>
          <a:xfrm>
            <a:off x="1468233" y="4098468"/>
            <a:ext cx="2648000" cy="678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659" name="Google Shape;659;p27"/>
          <p:cNvSpPr txBox="1">
            <a:spLocks noGrp="1"/>
          </p:cNvSpPr>
          <p:nvPr>
            <p:ph type="subTitle" idx="13"/>
          </p:nvPr>
        </p:nvSpPr>
        <p:spPr>
          <a:xfrm>
            <a:off x="4771929" y="4098468"/>
            <a:ext cx="2648000" cy="678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660" name="Google Shape;660;p27"/>
          <p:cNvSpPr txBox="1">
            <a:spLocks noGrp="1"/>
          </p:cNvSpPr>
          <p:nvPr>
            <p:ph type="subTitle" idx="14"/>
          </p:nvPr>
        </p:nvSpPr>
        <p:spPr>
          <a:xfrm>
            <a:off x="8075633" y="2049301"/>
            <a:ext cx="2648000" cy="678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661" name="Google Shape;661;p27"/>
          <p:cNvSpPr txBox="1">
            <a:spLocks noGrp="1"/>
          </p:cNvSpPr>
          <p:nvPr>
            <p:ph type="subTitle" idx="15"/>
          </p:nvPr>
        </p:nvSpPr>
        <p:spPr>
          <a:xfrm>
            <a:off x="8075633" y="4098468"/>
            <a:ext cx="2648000" cy="678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18568749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662"/>
        <p:cNvGrpSpPr/>
        <p:nvPr/>
      </p:nvGrpSpPr>
      <p:grpSpPr>
        <a:xfrm>
          <a:off x="0" y="0"/>
          <a:ext cx="0" cy="0"/>
          <a:chOff x="0" y="0"/>
          <a:chExt cx="0" cy="0"/>
        </a:xfrm>
      </p:grpSpPr>
      <p:sp>
        <p:nvSpPr>
          <p:cNvPr id="663" name="Google Shape;663;p28"/>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4" name="Google Shape;664;p28"/>
          <p:cNvSpPr txBox="1">
            <a:spLocks noGrp="1"/>
          </p:cNvSpPr>
          <p:nvPr>
            <p:ph type="title" hasCustomPrompt="1"/>
          </p:nvPr>
        </p:nvSpPr>
        <p:spPr>
          <a:xfrm>
            <a:off x="5491033" y="840733"/>
            <a:ext cx="5750000" cy="10252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Clr>
                <a:schemeClr val="lt1"/>
              </a:buClr>
              <a:buSzPts val="6000"/>
              <a:buNone/>
              <a:defRPr sz="6000"/>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665" name="Google Shape;665;p28"/>
          <p:cNvSpPr txBox="1">
            <a:spLocks noGrp="1"/>
          </p:cNvSpPr>
          <p:nvPr>
            <p:ph type="subTitle" idx="1"/>
          </p:nvPr>
        </p:nvSpPr>
        <p:spPr>
          <a:xfrm>
            <a:off x="5491033" y="1808625"/>
            <a:ext cx="5750000" cy="544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PT Sans"/>
              <a:buNone/>
              <a:defRPr sz="2133">
                <a:solidFill>
                  <a:schemeClr val="dk1"/>
                </a:solidFill>
              </a:defRPr>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r>
              <a:rPr lang="en-US"/>
              <a:t>Click to edit Master subtitle style</a:t>
            </a:r>
            <a:endParaRPr/>
          </a:p>
        </p:txBody>
      </p:sp>
      <p:sp>
        <p:nvSpPr>
          <p:cNvPr id="666" name="Google Shape;666;p28"/>
          <p:cNvSpPr txBox="1">
            <a:spLocks noGrp="1"/>
          </p:cNvSpPr>
          <p:nvPr>
            <p:ph type="title" idx="2" hasCustomPrompt="1"/>
          </p:nvPr>
        </p:nvSpPr>
        <p:spPr>
          <a:xfrm>
            <a:off x="5491033" y="2672613"/>
            <a:ext cx="5750000" cy="10252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Clr>
                <a:schemeClr val="lt1"/>
              </a:buClr>
              <a:buSzPts val="6000"/>
              <a:buNone/>
              <a:defRPr sz="6000"/>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667" name="Google Shape;667;p28"/>
          <p:cNvSpPr txBox="1">
            <a:spLocks noGrp="1"/>
          </p:cNvSpPr>
          <p:nvPr>
            <p:ph type="subTitle" idx="3"/>
          </p:nvPr>
        </p:nvSpPr>
        <p:spPr>
          <a:xfrm>
            <a:off x="5491033" y="3637408"/>
            <a:ext cx="5750000" cy="544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PT Sans"/>
              <a:buNone/>
              <a:defRPr sz="2133">
                <a:solidFill>
                  <a:schemeClr val="dk1"/>
                </a:solidFill>
              </a:defRPr>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r>
              <a:rPr lang="en-US"/>
              <a:t>Click to edit Master subtitle style</a:t>
            </a:r>
            <a:endParaRPr/>
          </a:p>
        </p:txBody>
      </p:sp>
      <p:sp>
        <p:nvSpPr>
          <p:cNvPr id="668" name="Google Shape;668;p28"/>
          <p:cNvSpPr txBox="1">
            <a:spLocks noGrp="1"/>
          </p:cNvSpPr>
          <p:nvPr>
            <p:ph type="title" idx="4" hasCustomPrompt="1"/>
          </p:nvPr>
        </p:nvSpPr>
        <p:spPr>
          <a:xfrm>
            <a:off x="5491033" y="4504495"/>
            <a:ext cx="5750000" cy="10252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Clr>
                <a:schemeClr val="lt1"/>
              </a:buClr>
              <a:buSzPts val="6000"/>
              <a:buNone/>
              <a:defRPr sz="6000"/>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669" name="Google Shape;669;p28"/>
          <p:cNvSpPr txBox="1">
            <a:spLocks noGrp="1"/>
          </p:cNvSpPr>
          <p:nvPr>
            <p:ph type="subTitle" idx="5"/>
          </p:nvPr>
        </p:nvSpPr>
        <p:spPr>
          <a:xfrm>
            <a:off x="5491033" y="5472865"/>
            <a:ext cx="5750000" cy="544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PT Sans"/>
              <a:buNone/>
              <a:defRPr sz="2133">
                <a:solidFill>
                  <a:schemeClr val="dk1"/>
                </a:solidFill>
              </a:defRPr>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r>
              <a:rPr lang="en-US"/>
              <a:t>Click to edit Master subtitle style</a:t>
            </a:r>
            <a:endParaRPr/>
          </a:p>
        </p:txBody>
      </p:sp>
      <p:grpSp>
        <p:nvGrpSpPr>
          <p:cNvPr id="670" name="Google Shape;670;p28"/>
          <p:cNvGrpSpPr/>
          <p:nvPr/>
        </p:nvGrpSpPr>
        <p:grpSpPr>
          <a:xfrm>
            <a:off x="-3" y="121862"/>
            <a:ext cx="3442101" cy="6614297"/>
            <a:chOff x="-2" y="91396"/>
            <a:chExt cx="2581576" cy="4960723"/>
          </a:xfrm>
        </p:grpSpPr>
        <p:grpSp>
          <p:nvGrpSpPr>
            <p:cNvPr id="671" name="Google Shape;671;p28"/>
            <p:cNvGrpSpPr/>
            <p:nvPr/>
          </p:nvGrpSpPr>
          <p:grpSpPr>
            <a:xfrm rot="5400000">
              <a:off x="716105" y="1036885"/>
              <a:ext cx="1149364" cy="2581575"/>
              <a:chOff x="1390914" y="2488356"/>
              <a:chExt cx="811526" cy="1822760"/>
            </a:xfrm>
          </p:grpSpPr>
          <p:sp>
            <p:nvSpPr>
              <p:cNvPr id="672" name="Google Shape;672;p28"/>
              <p:cNvSpPr/>
              <p:nvPr/>
            </p:nvSpPr>
            <p:spPr>
              <a:xfrm rot="-5400000">
                <a:off x="1739909" y="2894384"/>
                <a:ext cx="868558" cy="56503"/>
              </a:xfrm>
              <a:custGeom>
                <a:avLst/>
                <a:gdLst/>
                <a:ahLst/>
                <a:cxnLst/>
                <a:rect l="l" t="t" r="r" b="b"/>
                <a:pathLst>
                  <a:path w="19968" h="1299" extrusionOk="0">
                    <a:moveTo>
                      <a:pt x="19554" y="0"/>
                    </a:moveTo>
                    <a:cubicBezTo>
                      <a:pt x="19426" y="0"/>
                      <a:pt x="19255" y="114"/>
                      <a:pt x="19198" y="229"/>
                    </a:cubicBezTo>
                    <a:lnTo>
                      <a:pt x="0" y="229"/>
                    </a:lnTo>
                    <a:lnTo>
                      <a:pt x="0" y="1298"/>
                    </a:lnTo>
                    <a:lnTo>
                      <a:pt x="228" y="1298"/>
                    </a:lnTo>
                    <a:lnTo>
                      <a:pt x="228" y="471"/>
                    </a:lnTo>
                    <a:lnTo>
                      <a:pt x="19198" y="471"/>
                    </a:lnTo>
                    <a:cubicBezTo>
                      <a:pt x="19255" y="642"/>
                      <a:pt x="19426" y="770"/>
                      <a:pt x="19554" y="770"/>
                    </a:cubicBezTo>
                    <a:cubicBezTo>
                      <a:pt x="19783" y="770"/>
                      <a:pt x="19968" y="585"/>
                      <a:pt x="19968" y="357"/>
                    </a:cubicBezTo>
                    <a:cubicBezTo>
                      <a:pt x="19968" y="171"/>
                      <a:pt x="19783" y="0"/>
                      <a:pt x="19554"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3" name="Google Shape;673;p28"/>
              <p:cNvSpPr/>
              <p:nvPr/>
            </p:nvSpPr>
            <p:spPr>
              <a:xfrm rot="-5400000">
                <a:off x="1765616" y="2959195"/>
                <a:ext cx="778040" cy="95608"/>
              </a:xfrm>
              <a:custGeom>
                <a:avLst/>
                <a:gdLst/>
                <a:ahLst/>
                <a:cxnLst/>
                <a:rect l="l" t="t" r="r" b="b"/>
                <a:pathLst>
                  <a:path w="17887" h="2198" extrusionOk="0">
                    <a:moveTo>
                      <a:pt x="17472" y="1"/>
                    </a:moveTo>
                    <a:cubicBezTo>
                      <a:pt x="17358" y="1"/>
                      <a:pt x="17173" y="115"/>
                      <a:pt x="17116" y="243"/>
                    </a:cubicBezTo>
                    <a:lnTo>
                      <a:pt x="0" y="243"/>
                    </a:lnTo>
                    <a:lnTo>
                      <a:pt x="0" y="2197"/>
                    </a:lnTo>
                    <a:lnTo>
                      <a:pt x="243" y="2197"/>
                    </a:lnTo>
                    <a:lnTo>
                      <a:pt x="243" y="471"/>
                    </a:lnTo>
                    <a:lnTo>
                      <a:pt x="17116" y="471"/>
                    </a:lnTo>
                    <a:cubicBezTo>
                      <a:pt x="17173" y="657"/>
                      <a:pt x="17358" y="714"/>
                      <a:pt x="17472" y="714"/>
                    </a:cubicBezTo>
                    <a:cubicBezTo>
                      <a:pt x="17715" y="714"/>
                      <a:pt x="17886" y="600"/>
                      <a:pt x="17886" y="357"/>
                    </a:cubicBezTo>
                    <a:cubicBezTo>
                      <a:pt x="17886" y="186"/>
                      <a:pt x="17715" y="1"/>
                      <a:pt x="1747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4" name="Google Shape;674;p28"/>
              <p:cNvSpPr/>
              <p:nvPr/>
            </p:nvSpPr>
            <p:spPr>
              <a:xfrm rot="-5400000">
                <a:off x="1756634" y="3001714"/>
                <a:ext cx="760032" cy="131580"/>
              </a:xfrm>
              <a:custGeom>
                <a:avLst/>
                <a:gdLst/>
                <a:ahLst/>
                <a:cxnLst/>
                <a:rect l="l" t="t" r="r" b="b"/>
                <a:pathLst>
                  <a:path w="17473" h="3025" extrusionOk="0">
                    <a:moveTo>
                      <a:pt x="17116" y="0"/>
                    </a:moveTo>
                    <a:cubicBezTo>
                      <a:pt x="16931" y="0"/>
                      <a:pt x="16817" y="58"/>
                      <a:pt x="16759" y="229"/>
                    </a:cubicBezTo>
                    <a:lnTo>
                      <a:pt x="1" y="229"/>
                    </a:lnTo>
                    <a:lnTo>
                      <a:pt x="1" y="3024"/>
                    </a:lnTo>
                    <a:lnTo>
                      <a:pt x="243" y="3024"/>
                    </a:lnTo>
                    <a:lnTo>
                      <a:pt x="243" y="471"/>
                    </a:lnTo>
                    <a:lnTo>
                      <a:pt x="16759" y="471"/>
                    </a:lnTo>
                    <a:cubicBezTo>
                      <a:pt x="16817" y="585"/>
                      <a:pt x="16931" y="714"/>
                      <a:pt x="17116" y="714"/>
                    </a:cubicBezTo>
                    <a:cubicBezTo>
                      <a:pt x="17287" y="714"/>
                      <a:pt x="17473" y="528"/>
                      <a:pt x="17473" y="357"/>
                    </a:cubicBezTo>
                    <a:cubicBezTo>
                      <a:pt x="17473" y="115"/>
                      <a:pt x="17287" y="0"/>
                      <a:pt x="1711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5" name="Google Shape;675;p28"/>
              <p:cNvSpPr/>
              <p:nvPr/>
            </p:nvSpPr>
            <p:spPr>
              <a:xfrm rot="-5400000">
                <a:off x="1370420" y="3504542"/>
                <a:ext cx="1460472" cy="152676"/>
              </a:xfrm>
              <a:custGeom>
                <a:avLst/>
                <a:gdLst/>
                <a:ahLst/>
                <a:cxnLst/>
                <a:rect l="l" t="t" r="r" b="b"/>
                <a:pathLst>
                  <a:path w="33576" h="3510" extrusionOk="0">
                    <a:moveTo>
                      <a:pt x="33162" y="1"/>
                    </a:moveTo>
                    <a:cubicBezTo>
                      <a:pt x="33048" y="1"/>
                      <a:pt x="32862" y="115"/>
                      <a:pt x="32805" y="229"/>
                    </a:cubicBezTo>
                    <a:lnTo>
                      <a:pt x="18371" y="229"/>
                    </a:lnTo>
                    <a:lnTo>
                      <a:pt x="18371" y="3267"/>
                    </a:lnTo>
                    <a:lnTo>
                      <a:pt x="1" y="3267"/>
                    </a:lnTo>
                    <a:lnTo>
                      <a:pt x="1" y="3509"/>
                    </a:lnTo>
                    <a:lnTo>
                      <a:pt x="18600" y="3509"/>
                    </a:lnTo>
                    <a:lnTo>
                      <a:pt x="18600" y="471"/>
                    </a:lnTo>
                    <a:lnTo>
                      <a:pt x="32805" y="471"/>
                    </a:lnTo>
                    <a:cubicBezTo>
                      <a:pt x="32862" y="657"/>
                      <a:pt x="33048" y="714"/>
                      <a:pt x="33162" y="714"/>
                    </a:cubicBezTo>
                    <a:cubicBezTo>
                      <a:pt x="33404" y="714"/>
                      <a:pt x="33575" y="586"/>
                      <a:pt x="33575" y="357"/>
                    </a:cubicBezTo>
                    <a:cubicBezTo>
                      <a:pt x="33575" y="172"/>
                      <a:pt x="33404" y="1"/>
                      <a:pt x="3316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6" name="Google Shape;676;p28"/>
              <p:cNvSpPr/>
              <p:nvPr/>
            </p:nvSpPr>
            <p:spPr>
              <a:xfrm rot="-5400000">
                <a:off x="1428446" y="3604151"/>
                <a:ext cx="1253859" cy="160071"/>
              </a:xfrm>
              <a:custGeom>
                <a:avLst/>
                <a:gdLst/>
                <a:ahLst/>
                <a:cxnLst/>
                <a:rect l="l" t="t" r="r" b="b"/>
                <a:pathLst>
                  <a:path w="28826" h="3680" extrusionOk="0">
                    <a:moveTo>
                      <a:pt x="28469" y="0"/>
                    </a:moveTo>
                    <a:cubicBezTo>
                      <a:pt x="28298" y="0"/>
                      <a:pt x="28170" y="114"/>
                      <a:pt x="28113" y="285"/>
                    </a:cubicBezTo>
                    <a:lnTo>
                      <a:pt x="17302" y="285"/>
                    </a:lnTo>
                    <a:lnTo>
                      <a:pt x="17302" y="3437"/>
                    </a:lnTo>
                    <a:lnTo>
                      <a:pt x="1" y="3437"/>
                    </a:lnTo>
                    <a:lnTo>
                      <a:pt x="1" y="3680"/>
                    </a:lnTo>
                    <a:lnTo>
                      <a:pt x="17530" y="3680"/>
                    </a:lnTo>
                    <a:lnTo>
                      <a:pt x="17530" y="528"/>
                    </a:lnTo>
                    <a:lnTo>
                      <a:pt x="28113" y="528"/>
                    </a:lnTo>
                    <a:cubicBezTo>
                      <a:pt x="28170" y="642"/>
                      <a:pt x="28298" y="770"/>
                      <a:pt x="28469" y="770"/>
                    </a:cubicBezTo>
                    <a:cubicBezTo>
                      <a:pt x="28655" y="770"/>
                      <a:pt x="28826" y="585"/>
                      <a:pt x="28826" y="414"/>
                    </a:cubicBezTo>
                    <a:cubicBezTo>
                      <a:pt x="28826" y="171"/>
                      <a:pt x="28655" y="0"/>
                      <a:pt x="2846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7" name="Google Shape;677;p28"/>
              <p:cNvSpPr/>
              <p:nvPr/>
            </p:nvSpPr>
            <p:spPr>
              <a:xfrm rot="-5400000">
                <a:off x="1332600" y="3552324"/>
                <a:ext cx="1354991" cy="162594"/>
              </a:xfrm>
              <a:custGeom>
                <a:avLst/>
                <a:gdLst/>
                <a:ahLst/>
                <a:cxnLst/>
                <a:rect l="l" t="t" r="r" b="b"/>
                <a:pathLst>
                  <a:path w="31151" h="3738" extrusionOk="0">
                    <a:moveTo>
                      <a:pt x="30723" y="0"/>
                    </a:moveTo>
                    <a:cubicBezTo>
                      <a:pt x="30609" y="0"/>
                      <a:pt x="30438" y="114"/>
                      <a:pt x="30366" y="229"/>
                    </a:cubicBezTo>
                    <a:lnTo>
                      <a:pt x="16104" y="229"/>
                    </a:lnTo>
                    <a:lnTo>
                      <a:pt x="16104" y="3495"/>
                    </a:lnTo>
                    <a:lnTo>
                      <a:pt x="1" y="3495"/>
                    </a:lnTo>
                    <a:lnTo>
                      <a:pt x="1" y="3737"/>
                    </a:lnTo>
                    <a:lnTo>
                      <a:pt x="16346" y="3737"/>
                    </a:lnTo>
                    <a:lnTo>
                      <a:pt x="16346" y="471"/>
                    </a:lnTo>
                    <a:lnTo>
                      <a:pt x="30366" y="471"/>
                    </a:lnTo>
                    <a:cubicBezTo>
                      <a:pt x="30438" y="642"/>
                      <a:pt x="30609" y="770"/>
                      <a:pt x="30723" y="770"/>
                    </a:cubicBezTo>
                    <a:cubicBezTo>
                      <a:pt x="30965" y="770"/>
                      <a:pt x="31151" y="585"/>
                      <a:pt x="31151" y="357"/>
                    </a:cubicBezTo>
                    <a:cubicBezTo>
                      <a:pt x="31151" y="171"/>
                      <a:pt x="30965" y="0"/>
                      <a:pt x="30723"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8" name="Google Shape;678;p28"/>
              <p:cNvSpPr/>
              <p:nvPr/>
            </p:nvSpPr>
            <p:spPr>
              <a:xfrm rot="-5400000">
                <a:off x="1296281" y="3552020"/>
                <a:ext cx="1292963" cy="225230"/>
              </a:xfrm>
              <a:custGeom>
                <a:avLst/>
                <a:gdLst/>
                <a:ahLst/>
                <a:cxnLst/>
                <a:rect l="l" t="t" r="r" b="b"/>
                <a:pathLst>
                  <a:path w="29725" h="5178" extrusionOk="0">
                    <a:moveTo>
                      <a:pt x="29368" y="1"/>
                    </a:moveTo>
                    <a:cubicBezTo>
                      <a:pt x="29183" y="1"/>
                      <a:pt x="29068" y="129"/>
                      <a:pt x="29011" y="243"/>
                    </a:cubicBezTo>
                    <a:lnTo>
                      <a:pt x="18728" y="243"/>
                    </a:lnTo>
                    <a:lnTo>
                      <a:pt x="18728" y="1555"/>
                    </a:lnTo>
                    <a:lnTo>
                      <a:pt x="14977" y="1555"/>
                    </a:lnTo>
                    <a:lnTo>
                      <a:pt x="14977" y="4935"/>
                    </a:lnTo>
                    <a:lnTo>
                      <a:pt x="1" y="4935"/>
                    </a:lnTo>
                    <a:lnTo>
                      <a:pt x="1" y="5178"/>
                    </a:lnTo>
                    <a:lnTo>
                      <a:pt x="15219" y="5178"/>
                    </a:lnTo>
                    <a:lnTo>
                      <a:pt x="15219" y="1783"/>
                    </a:lnTo>
                    <a:lnTo>
                      <a:pt x="18956" y="1783"/>
                    </a:lnTo>
                    <a:lnTo>
                      <a:pt x="18956" y="485"/>
                    </a:lnTo>
                    <a:lnTo>
                      <a:pt x="29011" y="485"/>
                    </a:lnTo>
                    <a:cubicBezTo>
                      <a:pt x="29068" y="657"/>
                      <a:pt x="29183" y="771"/>
                      <a:pt x="29368" y="771"/>
                    </a:cubicBezTo>
                    <a:cubicBezTo>
                      <a:pt x="29596" y="771"/>
                      <a:pt x="29725" y="600"/>
                      <a:pt x="29725" y="357"/>
                    </a:cubicBezTo>
                    <a:cubicBezTo>
                      <a:pt x="29725" y="186"/>
                      <a:pt x="29596" y="1"/>
                      <a:pt x="29368"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9" name="Google Shape;679;p28"/>
              <p:cNvSpPr/>
              <p:nvPr/>
            </p:nvSpPr>
            <p:spPr>
              <a:xfrm rot="-5400000">
                <a:off x="1295063" y="3592342"/>
                <a:ext cx="1215407" cy="222142"/>
              </a:xfrm>
              <a:custGeom>
                <a:avLst/>
                <a:gdLst/>
                <a:ahLst/>
                <a:cxnLst/>
                <a:rect l="l" t="t" r="r" b="b"/>
                <a:pathLst>
                  <a:path w="27942" h="5107" extrusionOk="0">
                    <a:moveTo>
                      <a:pt x="27585" y="0"/>
                    </a:moveTo>
                    <a:cubicBezTo>
                      <a:pt x="27400" y="0"/>
                      <a:pt x="27286" y="114"/>
                      <a:pt x="27229" y="228"/>
                    </a:cubicBezTo>
                    <a:lnTo>
                      <a:pt x="17302" y="228"/>
                    </a:lnTo>
                    <a:lnTo>
                      <a:pt x="17302" y="1369"/>
                    </a:lnTo>
                    <a:lnTo>
                      <a:pt x="14035" y="1369"/>
                    </a:lnTo>
                    <a:lnTo>
                      <a:pt x="14035" y="4864"/>
                    </a:lnTo>
                    <a:lnTo>
                      <a:pt x="1" y="4864"/>
                    </a:lnTo>
                    <a:lnTo>
                      <a:pt x="1" y="5106"/>
                    </a:lnTo>
                    <a:lnTo>
                      <a:pt x="14264" y="5106"/>
                    </a:lnTo>
                    <a:lnTo>
                      <a:pt x="14264" y="1598"/>
                    </a:lnTo>
                    <a:lnTo>
                      <a:pt x="17530" y="1598"/>
                    </a:lnTo>
                    <a:lnTo>
                      <a:pt x="17530" y="471"/>
                    </a:lnTo>
                    <a:lnTo>
                      <a:pt x="27229" y="471"/>
                    </a:lnTo>
                    <a:cubicBezTo>
                      <a:pt x="27286" y="656"/>
                      <a:pt x="27400" y="713"/>
                      <a:pt x="27585" y="713"/>
                    </a:cubicBezTo>
                    <a:cubicBezTo>
                      <a:pt x="27756" y="713"/>
                      <a:pt x="27942" y="585"/>
                      <a:pt x="27942" y="357"/>
                    </a:cubicBezTo>
                    <a:cubicBezTo>
                      <a:pt x="27942" y="171"/>
                      <a:pt x="27756" y="0"/>
                      <a:pt x="27585"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0" name="Google Shape;680;p28"/>
              <p:cNvSpPr/>
              <p:nvPr/>
            </p:nvSpPr>
            <p:spPr>
              <a:xfrm rot="-5400000">
                <a:off x="1190518" y="3668963"/>
                <a:ext cx="1163297" cy="121010"/>
              </a:xfrm>
              <a:custGeom>
                <a:avLst/>
                <a:gdLst/>
                <a:ahLst/>
                <a:cxnLst/>
                <a:rect l="l" t="t" r="r" b="b"/>
                <a:pathLst>
                  <a:path w="26744" h="2782" extrusionOk="0">
                    <a:moveTo>
                      <a:pt x="26330" y="0"/>
                    </a:moveTo>
                    <a:cubicBezTo>
                      <a:pt x="26216" y="0"/>
                      <a:pt x="26030" y="114"/>
                      <a:pt x="25973" y="286"/>
                    </a:cubicBezTo>
                    <a:lnTo>
                      <a:pt x="17116" y="286"/>
                    </a:lnTo>
                    <a:lnTo>
                      <a:pt x="14863" y="2553"/>
                    </a:lnTo>
                    <a:lnTo>
                      <a:pt x="1" y="2553"/>
                    </a:lnTo>
                    <a:lnTo>
                      <a:pt x="1" y="2782"/>
                    </a:lnTo>
                    <a:lnTo>
                      <a:pt x="14920" y="2782"/>
                    </a:lnTo>
                    <a:lnTo>
                      <a:pt x="17245" y="528"/>
                    </a:lnTo>
                    <a:lnTo>
                      <a:pt x="25973" y="528"/>
                    </a:lnTo>
                    <a:cubicBezTo>
                      <a:pt x="26030" y="642"/>
                      <a:pt x="26216" y="770"/>
                      <a:pt x="26330" y="770"/>
                    </a:cubicBezTo>
                    <a:cubicBezTo>
                      <a:pt x="26572" y="770"/>
                      <a:pt x="26744" y="585"/>
                      <a:pt x="26744" y="414"/>
                    </a:cubicBezTo>
                    <a:cubicBezTo>
                      <a:pt x="26744" y="171"/>
                      <a:pt x="26572" y="0"/>
                      <a:pt x="2633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1" name="Google Shape;681;p28"/>
              <p:cNvSpPr/>
              <p:nvPr/>
            </p:nvSpPr>
            <p:spPr>
              <a:xfrm rot="-5400000">
                <a:off x="1172533" y="3722921"/>
                <a:ext cx="1034240" cy="142150"/>
              </a:xfrm>
              <a:custGeom>
                <a:avLst/>
                <a:gdLst/>
                <a:ahLst/>
                <a:cxnLst/>
                <a:rect l="l" t="t" r="r" b="b"/>
                <a:pathLst>
                  <a:path w="23777" h="3268" extrusionOk="0">
                    <a:moveTo>
                      <a:pt x="23363" y="1"/>
                    </a:moveTo>
                    <a:cubicBezTo>
                      <a:pt x="23235" y="1"/>
                      <a:pt x="23064" y="58"/>
                      <a:pt x="23007" y="229"/>
                    </a:cubicBezTo>
                    <a:lnTo>
                      <a:pt x="16588" y="229"/>
                    </a:lnTo>
                    <a:lnTo>
                      <a:pt x="13793" y="3025"/>
                    </a:lnTo>
                    <a:lnTo>
                      <a:pt x="1" y="3025"/>
                    </a:lnTo>
                    <a:lnTo>
                      <a:pt x="1" y="3267"/>
                    </a:lnTo>
                    <a:lnTo>
                      <a:pt x="13850" y="3267"/>
                    </a:lnTo>
                    <a:lnTo>
                      <a:pt x="16703" y="472"/>
                    </a:lnTo>
                    <a:lnTo>
                      <a:pt x="23007" y="472"/>
                    </a:lnTo>
                    <a:cubicBezTo>
                      <a:pt x="23064" y="586"/>
                      <a:pt x="23235" y="714"/>
                      <a:pt x="23363" y="714"/>
                    </a:cubicBezTo>
                    <a:cubicBezTo>
                      <a:pt x="23591" y="714"/>
                      <a:pt x="23777" y="529"/>
                      <a:pt x="23777" y="357"/>
                    </a:cubicBezTo>
                    <a:cubicBezTo>
                      <a:pt x="23777" y="115"/>
                      <a:pt x="23591" y="1"/>
                      <a:pt x="2336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2" name="Google Shape;682;p28"/>
              <p:cNvSpPr/>
              <p:nvPr/>
            </p:nvSpPr>
            <p:spPr>
              <a:xfrm rot="-5400000">
                <a:off x="1371361" y="4014833"/>
                <a:ext cx="455419" cy="137148"/>
              </a:xfrm>
              <a:custGeom>
                <a:avLst/>
                <a:gdLst/>
                <a:ahLst/>
                <a:cxnLst/>
                <a:rect l="l" t="t" r="r" b="b"/>
                <a:pathLst>
                  <a:path w="10470" h="3153" extrusionOk="0">
                    <a:moveTo>
                      <a:pt x="1" y="1"/>
                    </a:moveTo>
                    <a:lnTo>
                      <a:pt x="1" y="243"/>
                    </a:lnTo>
                    <a:lnTo>
                      <a:pt x="9928" y="243"/>
                    </a:lnTo>
                    <a:lnTo>
                      <a:pt x="9928" y="2382"/>
                    </a:lnTo>
                    <a:cubicBezTo>
                      <a:pt x="9814" y="2439"/>
                      <a:pt x="9685" y="2611"/>
                      <a:pt x="9685" y="2739"/>
                    </a:cubicBezTo>
                    <a:cubicBezTo>
                      <a:pt x="9685" y="2967"/>
                      <a:pt x="9871" y="3153"/>
                      <a:pt x="10042" y="3153"/>
                    </a:cubicBezTo>
                    <a:cubicBezTo>
                      <a:pt x="10284" y="3153"/>
                      <a:pt x="10470" y="2967"/>
                      <a:pt x="10470" y="2739"/>
                    </a:cubicBezTo>
                    <a:cubicBezTo>
                      <a:pt x="10470" y="2611"/>
                      <a:pt x="10341" y="2439"/>
                      <a:pt x="10170" y="2382"/>
                    </a:cubicBezTo>
                    <a:lnTo>
                      <a:pt x="1017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3" name="Google Shape;683;p28"/>
              <p:cNvSpPr/>
              <p:nvPr/>
            </p:nvSpPr>
            <p:spPr>
              <a:xfrm rot="-5400000">
                <a:off x="1624774" y="4028143"/>
                <a:ext cx="498873" cy="67073"/>
              </a:xfrm>
              <a:custGeom>
                <a:avLst/>
                <a:gdLst/>
                <a:ahLst/>
                <a:cxnLst/>
                <a:rect l="l" t="t" r="r" b="b"/>
                <a:pathLst>
                  <a:path w="11469" h="1542" extrusionOk="0">
                    <a:moveTo>
                      <a:pt x="11112" y="1"/>
                    </a:moveTo>
                    <a:cubicBezTo>
                      <a:pt x="10940" y="1"/>
                      <a:pt x="10755" y="172"/>
                      <a:pt x="10755" y="358"/>
                    </a:cubicBezTo>
                    <a:cubicBezTo>
                      <a:pt x="10755" y="529"/>
                      <a:pt x="10883" y="714"/>
                      <a:pt x="10997" y="714"/>
                    </a:cubicBezTo>
                    <a:lnTo>
                      <a:pt x="10997" y="1313"/>
                    </a:lnTo>
                    <a:lnTo>
                      <a:pt x="1" y="1313"/>
                    </a:lnTo>
                    <a:lnTo>
                      <a:pt x="1" y="1541"/>
                    </a:lnTo>
                    <a:lnTo>
                      <a:pt x="11240" y="1541"/>
                    </a:lnTo>
                    <a:lnTo>
                      <a:pt x="11240" y="714"/>
                    </a:lnTo>
                    <a:cubicBezTo>
                      <a:pt x="11411" y="714"/>
                      <a:pt x="11468" y="529"/>
                      <a:pt x="11468" y="358"/>
                    </a:cubicBezTo>
                    <a:cubicBezTo>
                      <a:pt x="11468" y="172"/>
                      <a:pt x="11354" y="1"/>
                      <a:pt x="1111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4" name="Google Shape;684;p28"/>
              <p:cNvSpPr/>
              <p:nvPr/>
            </p:nvSpPr>
            <p:spPr>
              <a:xfrm rot="-5400000">
                <a:off x="1622294" y="3989082"/>
                <a:ext cx="540413" cy="103655"/>
              </a:xfrm>
              <a:custGeom>
                <a:avLst/>
                <a:gdLst/>
                <a:ahLst/>
                <a:cxnLst/>
                <a:rect l="l" t="t" r="r" b="b"/>
                <a:pathLst>
                  <a:path w="12424" h="2383" extrusionOk="0">
                    <a:moveTo>
                      <a:pt x="12067" y="1"/>
                    </a:moveTo>
                    <a:cubicBezTo>
                      <a:pt x="11896" y="1"/>
                      <a:pt x="11711" y="172"/>
                      <a:pt x="11711" y="358"/>
                    </a:cubicBezTo>
                    <a:cubicBezTo>
                      <a:pt x="11711" y="529"/>
                      <a:pt x="11825" y="714"/>
                      <a:pt x="11953" y="714"/>
                    </a:cubicBezTo>
                    <a:lnTo>
                      <a:pt x="11953" y="2140"/>
                    </a:lnTo>
                    <a:lnTo>
                      <a:pt x="1" y="2140"/>
                    </a:lnTo>
                    <a:lnTo>
                      <a:pt x="1" y="2383"/>
                    </a:lnTo>
                    <a:lnTo>
                      <a:pt x="12181" y="2383"/>
                    </a:lnTo>
                    <a:lnTo>
                      <a:pt x="12181" y="714"/>
                    </a:lnTo>
                    <a:cubicBezTo>
                      <a:pt x="12367" y="714"/>
                      <a:pt x="12424" y="529"/>
                      <a:pt x="12424" y="358"/>
                    </a:cubicBezTo>
                    <a:cubicBezTo>
                      <a:pt x="12424" y="172"/>
                      <a:pt x="12310" y="1"/>
                      <a:pt x="1206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5" name="Google Shape;685;p28"/>
              <p:cNvSpPr/>
              <p:nvPr/>
            </p:nvSpPr>
            <p:spPr>
              <a:xfrm rot="-5400000">
                <a:off x="1618271" y="3949043"/>
                <a:ext cx="584476" cy="139670"/>
              </a:xfrm>
              <a:custGeom>
                <a:avLst/>
                <a:gdLst/>
                <a:ahLst/>
                <a:cxnLst/>
                <a:rect l="l" t="t" r="r" b="b"/>
                <a:pathLst>
                  <a:path w="13437" h="3211" extrusionOk="0">
                    <a:moveTo>
                      <a:pt x="13080" y="1"/>
                    </a:moveTo>
                    <a:cubicBezTo>
                      <a:pt x="12837" y="1"/>
                      <a:pt x="12666" y="172"/>
                      <a:pt x="12666" y="358"/>
                    </a:cubicBezTo>
                    <a:cubicBezTo>
                      <a:pt x="12666" y="529"/>
                      <a:pt x="12780" y="714"/>
                      <a:pt x="12966" y="714"/>
                    </a:cubicBezTo>
                    <a:lnTo>
                      <a:pt x="12966" y="2968"/>
                    </a:lnTo>
                    <a:lnTo>
                      <a:pt x="1" y="2968"/>
                    </a:lnTo>
                    <a:lnTo>
                      <a:pt x="1" y="3210"/>
                    </a:lnTo>
                    <a:lnTo>
                      <a:pt x="13194" y="3210"/>
                    </a:lnTo>
                    <a:lnTo>
                      <a:pt x="13194" y="714"/>
                    </a:lnTo>
                    <a:cubicBezTo>
                      <a:pt x="13322" y="714"/>
                      <a:pt x="13436" y="529"/>
                      <a:pt x="13436" y="358"/>
                    </a:cubicBezTo>
                    <a:cubicBezTo>
                      <a:pt x="13436" y="172"/>
                      <a:pt x="13251" y="1"/>
                      <a:pt x="1308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6" name="Google Shape;686;p28"/>
              <p:cNvSpPr/>
              <p:nvPr/>
            </p:nvSpPr>
            <p:spPr>
              <a:xfrm rot="-5400000">
                <a:off x="1336628" y="3980100"/>
                <a:ext cx="491391" cy="170641"/>
              </a:xfrm>
              <a:custGeom>
                <a:avLst/>
                <a:gdLst/>
                <a:ahLst/>
                <a:cxnLst/>
                <a:rect l="l" t="t" r="r" b="b"/>
                <a:pathLst>
                  <a:path w="11297" h="3923" extrusionOk="0">
                    <a:moveTo>
                      <a:pt x="1" y="0"/>
                    </a:moveTo>
                    <a:lnTo>
                      <a:pt x="1" y="229"/>
                    </a:lnTo>
                    <a:lnTo>
                      <a:pt x="10826" y="229"/>
                    </a:lnTo>
                    <a:lnTo>
                      <a:pt x="10826" y="3152"/>
                    </a:lnTo>
                    <a:cubicBezTo>
                      <a:pt x="10641" y="3209"/>
                      <a:pt x="10584" y="3381"/>
                      <a:pt x="10584" y="3509"/>
                    </a:cubicBezTo>
                    <a:cubicBezTo>
                      <a:pt x="10584" y="3737"/>
                      <a:pt x="10698" y="3923"/>
                      <a:pt x="10940" y="3923"/>
                    </a:cubicBezTo>
                    <a:cubicBezTo>
                      <a:pt x="11112" y="3923"/>
                      <a:pt x="11297" y="3737"/>
                      <a:pt x="11297" y="3509"/>
                    </a:cubicBezTo>
                    <a:cubicBezTo>
                      <a:pt x="11297" y="3381"/>
                      <a:pt x="11183" y="3209"/>
                      <a:pt x="11054" y="3152"/>
                    </a:cubicBezTo>
                    <a:lnTo>
                      <a:pt x="11054"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7" name="Google Shape;687;p28"/>
              <p:cNvSpPr/>
              <p:nvPr/>
            </p:nvSpPr>
            <p:spPr>
              <a:xfrm rot="-5400000">
                <a:off x="1071705" y="3588601"/>
                <a:ext cx="1315930" cy="129101"/>
              </a:xfrm>
              <a:custGeom>
                <a:avLst/>
                <a:gdLst/>
                <a:ahLst/>
                <a:cxnLst/>
                <a:rect l="l" t="t" r="r" b="b"/>
                <a:pathLst>
                  <a:path w="30253" h="2968" extrusionOk="0">
                    <a:moveTo>
                      <a:pt x="29839" y="1"/>
                    </a:moveTo>
                    <a:cubicBezTo>
                      <a:pt x="29725" y="1"/>
                      <a:pt x="29539" y="115"/>
                      <a:pt x="29482" y="229"/>
                    </a:cubicBezTo>
                    <a:lnTo>
                      <a:pt x="16760" y="229"/>
                    </a:lnTo>
                    <a:lnTo>
                      <a:pt x="14264" y="2725"/>
                    </a:lnTo>
                    <a:lnTo>
                      <a:pt x="1" y="2725"/>
                    </a:lnTo>
                    <a:lnTo>
                      <a:pt x="1" y="2967"/>
                    </a:lnTo>
                    <a:lnTo>
                      <a:pt x="14321" y="2967"/>
                    </a:lnTo>
                    <a:lnTo>
                      <a:pt x="16817" y="471"/>
                    </a:lnTo>
                    <a:lnTo>
                      <a:pt x="29482" y="471"/>
                    </a:lnTo>
                    <a:cubicBezTo>
                      <a:pt x="29539" y="642"/>
                      <a:pt x="29725" y="771"/>
                      <a:pt x="29839" y="771"/>
                    </a:cubicBezTo>
                    <a:cubicBezTo>
                      <a:pt x="30081" y="771"/>
                      <a:pt x="30252" y="585"/>
                      <a:pt x="30252" y="357"/>
                    </a:cubicBezTo>
                    <a:cubicBezTo>
                      <a:pt x="30252" y="172"/>
                      <a:pt x="30081" y="1"/>
                      <a:pt x="2983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8" name="Google Shape;688;p28"/>
              <p:cNvSpPr/>
              <p:nvPr/>
            </p:nvSpPr>
            <p:spPr>
              <a:xfrm rot="-5400000">
                <a:off x="1008135" y="3602585"/>
                <a:ext cx="1253859" cy="163203"/>
              </a:xfrm>
              <a:custGeom>
                <a:avLst/>
                <a:gdLst/>
                <a:ahLst/>
                <a:cxnLst/>
                <a:rect l="l" t="t" r="r" b="b"/>
                <a:pathLst>
                  <a:path w="28826" h="3752" extrusionOk="0">
                    <a:moveTo>
                      <a:pt x="28469" y="0"/>
                    </a:moveTo>
                    <a:cubicBezTo>
                      <a:pt x="28298" y="0"/>
                      <a:pt x="28170" y="129"/>
                      <a:pt x="28113" y="300"/>
                    </a:cubicBezTo>
                    <a:lnTo>
                      <a:pt x="16588" y="300"/>
                    </a:lnTo>
                    <a:lnTo>
                      <a:pt x="13322" y="3509"/>
                    </a:lnTo>
                    <a:lnTo>
                      <a:pt x="1" y="3509"/>
                    </a:lnTo>
                    <a:lnTo>
                      <a:pt x="1" y="3751"/>
                    </a:lnTo>
                    <a:lnTo>
                      <a:pt x="13436" y="3751"/>
                    </a:lnTo>
                    <a:lnTo>
                      <a:pt x="16703" y="542"/>
                    </a:lnTo>
                    <a:lnTo>
                      <a:pt x="28113" y="542"/>
                    </a:lnTo>
                    <a:cubicBezTo>
                      <a:pt x="28170" y="656"/>
                      <a:pt x="28298" y="785"/>
                      <a:pt x="28469" y="785"/>
                    </a:cubicBezTo>
                    <a:cubicBezTo>
                      <a:pt x="28655" y="785"/>
                      <a:pt x="28826" y="599"/>
                      <a:pt x="28826" y="428"/>
                    </a:cubicBezTo>
                    <a:cubicBezTo>
                      <a:pt x="28826" y="186"/>
                      <a:pt x="28655" y="0"/>
                      <a:pt x="2846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9" name="Google Shape;689;p28"/>
              <p:cNvSpPr/>
              <p:nvPr/>
            </p:nvSpPr>
            <p:spPr>
              <a:xfrm rot="-5400000">
                <a:off x="911354" y="3681359"/>
                <a:ext cx="1109317" cy="150197"/>
              </a:xfrm>
              <a:custGeom>
                <a:avLst/>
                <a:gdLst/>
                <a:ahLst/>
                <a:cxnLst/>
                <a:rect l="l" t="t" r="r" b="b"/>
                <a:pathLst>
                  <a:path w="25503" h="3453" extrusionOk="0">
                    <a:moveTo>
                      <a:pt x="25146" y="0"/>
                    </a:moveTo>
                    <a:cubicBezTo>
                      <a:pt x="24961" y="0"/>
                      <a:pt x="24847" y="57"/>
                      <a:pt x="24790" y="172"/>
                    </a:cubicBezTo>
                    <a:lnTo>
                      <a:pt x="16175" y="172"/>
                    </a:lnTo>
                    <a:lnTo>
                      <a:pt x="13493" y="2853"/>
                    </a:lnTo>
                    <a:lnTo>
                      <a:pt x="13493" y="243"/>
                    </a:lnTo>
                    <a:lnTo>
                      <a:pt x="1" y="243"/>
                    </a:lnTo>
                    <a:lnTo>
                      <a:pt x="1" y="471"/>
                    </a:lnTo>
                    <a:lnTo>
                      <a:pt x="13251" y="471"/>
                    </a:lnTo>
                    <a:lnTo>
                      <a:pt x="13251" y="3452"/>
                    </a:lnTo>
                    <a:lnTo>
                      <a:pt x="16289" y="414"/>
                    </a:lnTo>
                    <a:lnTo>
                      <a:pt x="24790" y="414"/>
                    </a:lnTo>
                    <a:cubicBezTo>
                      <a:pt x="24847" y="599"/>
                      <a:pt x="24961" y="714"/>
                      <a:pt x="25146" y="714"/>
                    </a:cubicBezTo>
                    <a:cubicBezTo>
                      <a:pt x="25374" y="714"/>
                      <a:pt x="25503" y="528"/>
                      <a:pt x="25503" y="357"/>
                    </a:cubicBezTo>
                    <a:cubicBezTo>
                      <a:pt x="25503" y="114"/>
                      <a:pt x="25374" y="0"/>
                      <a:pt x="2514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0" name="Google Shape;690;p28"/>
              <p:cNvSpPr/>
              <p:nvPr/>
            </p:nvSpPr>
            <p:spPr>
              <a:xfrm rot="-5400000">
                <a:off x="862332" y="3518809"/>
                <a:ext cx="1398445" cy="186169"/>
              </a:xfrm>
              <a:custGeom>
                <a:avLst/>
                <a:gdLst/>
                <a:ahLst/>
                <a:cxnLst/>
                <a:rect l="l" t="t" r="r" b="b"/>
                <a:pathLst>
                  <a:path w="32150" h="4280" extrusionOk="0">
                    <a:moveTo>
                      <a:pt x="1" y="0"/>
                    </a:moveTo>
                    <a:lnTo>
                      <a:pt x="1" y="243"/>
                    </a:lnTo>
                    <a:lnTo>
                      <a:pt x="11539" y="243"/>
                    </a:lnTo>
                    <a:lnTo>
                      <a:pt x="11539" y="4279"/>
                    </a:lnTo>
                    <a:lnTo>
                      <a:pt x="13137" y="4279"/>
                    </a:lnTo>
                    <a:lnTo>
                      <a:pt x="16460" y="956"/>
                    </a:lnTo>
                    <a:lnTo>
                      <a:pt x="31436" y="956"/>
                    </a:lnTo>
                    <a:cubicBezTo>
                      <a:pt x="31507" y="1070"/>
                      <a:pt x="31621" y="1127"/>
                      <a:pt x="31793" y="1127"/>
                    </a:cubicBezTo>
                    <a:cubicBezTo>
                      <a:pt x="31978" y="1127"/>
                      <a:pt x="32149" y="1013"/>
                      <a:pt x="32149" y="770"/>
                    </a:cubicBezTo>
                    <a:cubicBezTo>
                      <a:pt x="32149" y="599"/>
                      <a:pt x="31978" y="414"/>
                      <a:pt x="31793" y="414"/>
                    </a:cubicBezTo>
                    <a:cubicBezTo>
                      <a:pt x="31621" y="414"/>
                      <a:pt x="31436" y="528"/>
                      <a:pt x="31436" y="713"/>
                    </a:cubicBezTo>
                    <a:lnTo>
                      <a:pt x="16403" y="713"/>
                    </a:lnTo>
                    <a:lnTo>
                      <a:pt x="13023" y="4037"/>
                    </a:lnTo>
                    <a:lnTo>
                      <a:pt x="11768" y="4037"/>
                    </a:lnTo>
                    <a:lnTo>
                      <a:pt x="1176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1" name="Google Shape;691;p28"/>
              <p:cNvSpPr/>
              <p:nvPr/>
            </p:nvSpPr>
            <p:spPr>
              <a:xfrm rot="-5400000">
                <a:off x="868857" y="3571876"/>
                <a:ext cx="1302881" cy="175599"/>
              </a:xfrm>
              <a:custGeom>
                <a:avLst/>
                <a:gdLst/>
                <a:ahLst/>
                <a:cxnLst/>
                <a:rect l="l" t="t" r="r" b="b"/>
                <a:pathLst>
                  <a:path w="29953" h="4037" extrusionOk="0">
                    <a:moveTo>
                      <a:pt x="1" y="0"/>
                    </a:moveTo>
                    <a:lnTo>
                      <a:pt x="1" y="228"/>
                    </a:lnTo>
                    <a:lnTo>
                      <a:pt x="12310" y="228"/>
                    </a:lnTo>
                    <a:lnTo>
                      <a:pt x="12310" y="4036"/>
                    </a:lnTo>
                    <a:lnTo>
                      <a:pt x="13137" y="4036"/>
                    </a:lnTo>
                    <a:lnTo>
                      <a:pt x="16403" y="770"/>
                    </a:lnTo>
                    <a:lnTo>
                      <a:pt x="29183" y="770"/>
                    </a:lnTo>
                    <a:cubicBezTo>
                      <a:pt x="29240" y="941"/>
                      <a:pt x="29425" y="1070"/>
                      <a:pt x="29539" y="1070"/>
                    </a:cubicBezTo>
                    <a:cubicBezTo>
                      <a:pt x="29782" y="1070"/>
                      <a:pt x="29953" y="884"/>
                      <a:pt x="29953" y="642"/>
                    </a:cubicBezTo>
                    <a:cubicBezTo>
                      <a:pt x="29953" y="471"/>
                      <a:pt x="29782" y="285"/>
                      <a:pt x="29539" y="285"/>
                    </a:cubicBezTo>
                    <a:cubicBezTo>
                      <a:pt x="29425" y="285"/>
                      <a:pt x="29240" y="414"/>
                      <a:pt x="29183" y="528"/>
                    </a:cubicBezTo>
                    <a:lnTo>
                      <a:pt x="16289" y="528"/>
                    </a:lnTo>
                    <a:lnTo>
                      <a:pt x="13023" y="3794"/>
                    </a:lnTo>
                    <a:lnTo>
                      <a:pt x="12538" y="3794"/>
                    </a:lnTo>
                    <a:lnTo>
                      <a:pt x="1253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92" name="Google Shape;692;p28"/>
            <p:cNvGrpSpPr/>
            <p:nvPr/>
          </p:nvGrpSpPr>
          <p:grpSpPr>
            <a:xfrm rot="5400000">
              <a:off x="877357" y="-121214"/>
              <a:ext cx="563316" cy="2318030"/>
              <a:chOff x="426802" y="2674436"/>
              <a:chExt cx="397738" cy="1636680"/>
            </a:xfrm>
          </p:grpSpPr>
          <p:sp>
            <p:nvSpPr>
              <p:cNvPr id="693" name="Google Shape;693;p28"/>
              <p:cNvSpPr/>
              <p:nvPr/>
            </p:nvSpPr>
            <p:spPr>
              <a:xfrm rot="-5400000">
                <a:off x="-81621" y="3482511"/>
                <a:ext cx="1556645" cy="100566"/>
              </a:xfrm>
              <a:custGeom>
                <a:avLst/>
                <a:gdLst/>
                <a:ahLst/>
                <a:cxnLst/>
                <a:rect l="l" t="t" r="r" b="b"/>
                <a:pathLst>
                  <a:path w="35787" h="2312" extrusionOk="0">
                    <a:moveTo>
                      <a:pt x="17658" y="1"/>
                    </a:moveTo>
                    <a:lnTo>
                      <a:pt x="15576" y="2083"/>
                    </a:lnTo>
                    <a:lnTo>
                      <a:pt x="1" y="2083"/>
                    </a:lnTo>
                    <a:lnTo>
                      <a:pt x="1" y="2312"/>
                    </a:lnTo>
                    <a:lnTo>
                      <a:pt x="15633" y="2312"/>
                    </a:lnTo>
                    <a:lnTo>
                      <a:pt x="17772" y="243"/>
                    </a:lnTo>
                    <a:lnTo>
                      <a:pt x="23363" y="243"/>
                    </a:lnTo>
                    <a:lnTo>
                      <a:pt x="24904" y="1784"/>
                    </a:lnTo>
                    <a:lnTo>
                      <a:pt x="35073" y="1784"/>
                    </a:lnTo>
                    <a:cubicBezTo>
                      <a:pt x="35130" y="1898"/>
                      <a:pt x="35244" y="2026"/>
                      <a:pt x="35430" y="2026"/>
                    </a:cubicBezTo>
                    <a:cubicBezTo>
                      <a:pt x="35601" y="2026"/>
                      <a:pt x="35786" y="1841"/>
                      <a:pt x="35786" y="1670"/>
                    </a:cubicBezTo>
                    <a:cubicBezTo>
                      <a:pt x="35786" y="1427"/>
                      <a:pt x="35601" y="1242"/>
                      <a:pt x="35430" y="1242"/>
                    </a:cubicBezTo>
                    <a:cubicBezTo>
                      <a:pt x="35244" y="1242"/>
                      <a:pt x="35130" y="1370"/>
                      <a:pt x="35073" y="1541"/>
                    </a:cubicBezTo>
                    <a:lnTo>
                      <a:pt x="25018" y="1541"/>
                    </a:lnTo>
                    <a:lnTo>
                      <a:pt x="2342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4" name="Google Shape;694;p28"/>
              <p:cNvSpPr/>
              <p:nvPr/>
            </p:nvSpPr>
            <p:spPr>
              <a:xfrm rot="-5400000">
                <a:off x="-285730" y="3386968"/>
                <a:ext cx="1636680" cy="211615"/>
              </a:xfrm>
              <a:custGeom>
                <a:avLst/>
                <a:gdLst/>
                <a:ahLst/>
                <a:cxnLst/>
                <a:rect l="l" t="t" r="r" b="b"/>
                <a:pathLst>
                  <a:path w="37627" h="4865" extrusionOk="0">
                    <a:moveTo>
                      <a:pt x="13137" y="1"/>
                    </a:moveTo>
                    <a:lnTo>
                      <a:pt x="13137" y="4636"/>
                    </a:lnTo>
                    <a:lnTo>
                      <a:pt x="12181" y="4636"/>
                    </a:lnTo>
                    <a:lnTo>
                      <a:pt x="12181" y="771"/>
                    </a:lnTo>
                    <a:lnTo>
                      <a:pt x="1" y="771"/>
                    </a:lnTo>
                    <a:lnTo>
                      <a:pt x="1" y="1014"/>
                    </a:lnTo>
                    <a:lnTo>
                      <a:pt x="11953" y="1014"/>
                    </a:lnTo>
                    <a:lnTo>
                      <a:pt x="11953" y="4865"/>
                    </a:lnTo>
                    <a:lnTo>
                      <a:pt x="13379" y="4865"/>
                    </a:lnTo>
                    <a:lnTo>
                      <a:pt x="13379" y="229"/>
                    </a:lnTo>
                    <a:lnTo>
                      <a:pt x="20454" y="229"/>
                    </a:lnTo>
                    <a:lnTo>
                      <a:pt x="22237" y="2083"/>
                    </a:lnTo>
                    <a:lnTo>
                      <a:pt x="36856" y="2083"/>
                    </a:lnTo>
                    <a:cubicBezTo>
                      <a:pt x="36913" y="2197"/>
                      <a:pt x="37084" y="2311"/>
                      <a:pt x="37213" y="2311"/>
                    </a:cubicBezTo>
                    <a:cubicBezTo>
                      <a:pt x="37441" y="2311"/>
                      <a:pt x="37626" y="2140"/>
                      <a:pt x="37626" y="1955"/>
                    </a:cubicBezTo>
                    <a:cubicBezTo>
                      <a:pt x="37626" y="1727"/>
                      <a:pt x="37441" y="1541"/>
                      <a:pt x="37213" y="1541"/>
                    </a:cubicBezTo>
                    <a:cubicBezTo>
                      <a:pt x="37084" y="1541"/>
                      <a:pt x="36913" y="1655"/>
                      <a:pt x="36856" y="1841"/>
                    </a:cubicBezTo>
                    <a:lnTo>
                      <a:pt x="22351" y="1841"/>
                    </a:lnTo>
                    <a:lnTo>
                      <a:pt x="20511"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5" name="Google Shape;695;p28"/>
              <p:cNvSpPr/>
              <p:nvPr/>
            </p:nvSpPr>
            <p:spPr>
              <a:xfrm rot="-5400000">
                <a:off x="416274" y="4013898"/>
                <a:ext cx="447372" cy="147065"/>
              </a:xfrm>
              <a:custGeom>
                <a:avLst/>
                <a:gdLst/>
                <a:ahLst/>
                <a:cxnLst/>
                <a:rect l="l" t="t" r="r" b="b"/>
                <a:pathLst>
                  <a:path w="10285" h="3381" extrusionOk="0">
                    <a:moveTo>
                      <a:pt x="1" y="0"/>
                    </a:moveTo>
                    <a:lnTo>
                      <a:pt x="1" y="228"/>
                    </a:lnTo>
                    <a:lnTo>
                      <a:pt x="9757" y="228"/>
                    </a:lnTo>
                    <a:lnTo>
                      <a:pt x="9757" y="2667"/>
                    </a:lnTo>
                    <a:cubicBezTo>
                      <a:pt x="9628" y="2667"/>
                      <a:pt x="9514" y="2853"/>
                      <a:pt x="9514" y="3024"/>
                    </a:cubicBezTo>
                    <a:cubicBezTo>
                      <a:pt x="9514" y="3209"/>
                      <a:pt x="9685" y="3380"/>
                      <a:pt x="9871" y="3380"/>
                    </a:cubicBezTo>
                    <a:cubicBezTo>
                      <a:pt x="10113" y="3380"/>
                      <a:pt x="10284" y="3209"/>
                      <a:pt x="10284" y="3024"/>
                    </a:cubicBezTo>
                    <a:cubicBezTo>
                      <a:pt x="10284" y="2853"/>
                      <a:pt x="10170" y="2667"/>
                      <a:pt x="9985" y="2667"/>
                    </a:cubicBezTo>
                    <a:lnTo>
                      <a:pt x="9985"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6" name="Google Shape;696;p28"/>
              <p:cNvSpPr/>
              <p:nvPr/>
            </p:nvSpPr>
            <p:spPr>
              <a:xfrm rot="-5400000">
                <a:off x="32255" y="3518831"/>
                <a:ext cx="1497053" cy="87517"/>
              </a:xfrm>
              <a:custGeom>
                <a:avLst/>
                <a:gdLst/>
                <a:ahLst/>
                <a:cxnLst/>
                <a:rect l="l" t="t" r="r" b="b"/>
                <a:pathLst>
                  <a:path w="34417" h="2012" extrusionOk="0">
                    <a:moveTo>
                      <a:pt x="18243" y="0"/>
                    </a:moveTo>
                    <a:lnTo>
                      <a:pt x="16588" y="1655"/>
                    </a:lnTo>
                    <a:lnTo>
                      <a:pt x="1" y="1655"/>
                    </a:lnTo>
                    <a:lnTo>
                      <a:pt x="1" y="1897"/>
                    </a:lnTo>
                    <a:lnTo>
                      <a:pt x="16645" y="1897"/>
                    </a:lnTo>
                    <a:lnTo>
                      <a:pt x="18314" y="229"/>
                    </a:lnTo>
                    <a:lnTo>
                      <a:pt x="22522" y="229"/>
                    </a:lnTo>
                    <a:lnTo>
                      <a:pt x="24076" y="1783"/>
                    </a:lnTo>
                    <a:lnTo>
                      <a:pt x="33647" y="1783"/>
                    </a:lnTo>
                    <a:cubicBezTo>
                      <a:pt x="33704" y="1954"/>
                      <a:pt x="33875" y="2011"/>
                      <a:pt x="34003" y="2011"/>
                    </a:cubicBezTo>
                    <a:cubicBezTo>
                      <a:pt x="34232" y="2011"/>
                      <a:pt x="34417" y="1840"/>
                      <a:pt x="34417" y="1655"/>
                    </a:cubicBezTo>
                    <a:cubicBezTo>
                      <a:pt x="34417" y="1427"/>
                      <a:pt x="34232" y="1298"/>
                      <a:pt x="34003" y="1298"/>
                    </a:cubicBezTo>
                    <a:cubicBezTo>
                      <a:pt x="33875" y="1298"/>
                      <a:pt x="33704" y="1370"/>
                      <a:pt x="33647" y="1541"/>
                    </a:cubicBezTo>
                    <a:lnTo>
                      <a:pt x="24191" y="1541"/>
                    </a:lnTo>
                    <a:lnTo>
                      <a:pt x="22650"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7" name="Google Shape;697;p28"/>
              <p:cNvSpPr/>
              <p:nvPr/>
            </p:nvSpPr>
            <p:spPr>
              <a:xfrm rot="-5400000">
                <a:off x="48067" y="3573094"/>
                <a:ext cx="1377957" cy="98087"/>
              </a:xfrm>
              <a:custGeom>
                <a:avLst/>
                <a:gdLst/>
                <a:ahLst/>
                <a:cxnLst/>
                <a:rect l="l" t="t" r="r" b="b"/>
                <a:pathLst>
                  <a:path w="31679" h="2255" extrusionOk="0">
                    <a:moveTo>
                      <a:pt x="18186" y="1"/>
                    </a:moveTo>
                    <a:lnTo>
                      <a:pt x="16232" y="1955"/>
                    </a:lnTo>
                    <a:lnTo>
                      <a:pt x="1" y="1955"/>
                    </a:lnTo>
                    <a:lnTo>
                      <a:pt x="1" y="2197"/>
                    </a:lnTo>
                    <a:lnTo>
                      <a:pt x="16346" y="2197"/>
                    </a:lnTo>
                    <a:lnTo>
                      <a:pt x="18314" y="229"/>
                    </a:lnTo>
                    <a:lnTo>
                      <a:pt x="22950" y="229"/>
                    </a:lnTo>
                    <a:lnTo>
                      <a:pt x="24661" y="1955"/>
                    </a:lnTo>
                    <a:lnTo>
                      <a:pt x="30908" y="1955"/>
                    </a:lnTo>
                    <a:cubicBezTo>
                      <a:pt x="30965" y="2140"/>
                      <a:pt x="31151" y="2254"/>
                      <a:pt x="31265" y="2254"/>
                    </a:cubicBezTo>
                    <a:cubicBezTo>
                      <a:pt x="31507" y="2254"/>
                      <a:pt x="31679" y="2069"/>
                      <a:pt x="31679" y="1840"/>
                    </a:cubicBezTo>
                    <a:cubicBezTo>
                      <a:pt x="31679" y="1655"/>
                      <a:pt x="31507" y="1484"/>
                      <a:pt x="31265" y="1484"/>
                    </a:cubicBezTo>
                    <a:cubicBezTo>
                      <a:pt x="31151" y="1484"/>
                      <a:pt x="30965" y="1598"/>
                      <a:pt x="30908" y="1712"/>
                    </a:cubicBezTo>
                    <a:lnTo>
                      <a:pt x="24733" y="1712"/>
                    </a:lnTo>
                    <a:lnTo>
                      <a:pt x="2300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8" name="Google Shape;698;p28"/>
              <p:cNvSpPr/>
              <p:nvPr/>
            </p:nvSpPr>
            <p:spPr>
              <a:xfrm rot="-5400000">
                <a:off x="-80031" y="3527509"/>
                <a:ext cx="1354991" cy="212224"/>
              </a:xfrm>
              <a:custGeom>
                <a:avLst/>
                <a:gdLst/>
                <a:ahLst/>
                <a:cxnLst/>
                <a:rect l="l" t="t" r="r" b="b"/>
                <a:pathLst>
                  <a:path w="31151" h="4879" extrusionOk="0">
                    <a:moveTo>
                      <a:pt x="14749" y="0"/>
                    </a:moveTo>
                    <a:lnTo>
                      <a:pt x="14749" y="4636"/>
                    </a:lnTo>
                    <a:lnTo>
                      <a:pt x="10755" y="4636"/>
                    </a:lnTo>
                    <a:lnTo>
                      <a:pt x="10755" y="956"/>
                    </a:lnTo>
                    <a:lnTo>
                      <a:pt x="1" y="956"/>
                    </a:lnTo>
                    <a:lnTo>
                      <a:pt x="1" y="1184"/>
                    </a:lnTo>
                    <a:lnTo>
                      <a:pt x="10527" y="1184"/>
                    </a:lnTo>
                    <a:lnTo>
                      <a:pt x="10527" y="4878"/>
                    </a:lnTo>
                    <a:lnTo>
                      <a:pt x="14977" y="4878"/>
                    </a:lnTo>
                    <a:lnTo>
                      <a:pt x="14977" y="243"/>
                    </a:lnTo>
                    <a:lnTo>
                      <a:pt x="18842" y="243"/>
                    </a:lnTo>
                    <a:lnTo>
                      <a:pt x="21281" y="2739"/>
                    </a:lnTo>
                    <a:lnTo>
                      <a:pt x="30366" y="2739"/>
                    </a:lnTo>
                    <a:cubicBezTo>
                      <a:pt x="30438" y="2853"/>
                      <a:pt x="30609" y="2967"/>
                      <a:pt x="30723" y="2967"/>
                    </a:cubicBezTo>
                    <a:cubicBezTo>
                      <a:pt x="30965" y="2967"/>
                      <a:pt x="31151" y="2796"/>
                      <a:pt x="31151" y="2610"/>
                    </a:cubicBezTo>
                    <a:cubicBezTo>
                      <a:pt x="31151" y="2382"/>
                      <a:pt x="30965" y="2197"/>
                      <a:pt x="30723" y="2197"/>
                    </a:cubicBezTo>
                    <a:cubicBezTo>
                      <a:pt x="30609" y="2197"/>
                      <a:pt x="30438" y="2311"/>
                      <a:pt x="30366" y="2496"/>
                    </a:cubicBezTo>
                    <a:lnTo>
                      <a:pt x="21395" y="2496"/>
                    </a:lnTo>
                    <a:lnTo>
                      <a:pt x="18899"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9" name="Google Shape;699;p28"/>
              <p:cNvSpPr/>
              <p:nvPr/>
            </p:nvSpPr>
            <p:spPr>
              <a:xfrm rot="-5400000">
                <a:off x="-149844" y="3491841"/>
                <a:ext cx="1429458" cy="209092"/>
              </a:xfrm>
              <a:custGeom>
                <a:avLst/>
                <a:gdLst/>
                <a:ahLst/>
                <a:cxnLst/>
                <a:rect l="l" t="t" r="r" b="b"/>
                <a:pathLst>
                  <a:path w="32863" h="4807" extrusionOk="0">
                    <a:moveTo>
                      <a:pt x="13850" y="0"/>
                    </a:moveTo>
                    <a:lnTo>
                      <a:pt x="13850" y="4578"/>
                    </a:lnTo>
                    <a:lnTo>
                      <a:pt x="11411" y="4578"/>
                    </a:lnTo>
                    <a:lnTo>
                      <a:pt x="11411" y="884"/>
                    </a:lnTo>
                    <a:lnTo>
                      <a:pt x="1" y="884"/>
                    </a:lnTo>
                    <a:lnTo>
                      <a:pt x="1" y="1127"/>
                    </a:lnTo>
                    <a:lnTo>
                      <a:pt x="11183" y="1127"/>
                    </a:lnTo>
                    <a:lnTo>
                      <a:pt x="11183" y="4807"/>
                    </a:lnTo>
                    <a:lnTo>
                      <a:pt x="14092" y="4807"/>
                    </a:lnTo>
                    <a:lnTo>
                      <a:pt x="14092" y="243"/>
                    </a:lnTo>
                    <a:lnTo>
                      <a:pt x="19498" y="243"/>
                    </a:lnTo>
                    <a:lnTo>
                      <a:pt x="21637" y="2439"/>
                    </a:lnTo>
                    <a:lnTo>
                      <a:pt x="32149" y="2439"/>
                    </a:lnTo>
                    <a:cubicBezTo>
                      <a:pt x="32221" y="2553"/>
                      <a:pt x="32335" y="2667"/>
                      <a:pt x="32506" y="2667"/>
                    </a:cubicBezTo>
                    <a:cubicBezTo>
                      <a:pt x="32691" y="2667"/>
                      <a:pt x="32862" y="2496"/>
                      <a:pt x="32862" y="2311"/>
                    </a:cubicBezTo>
                    <a:cubicBezTo>
                      <a:pt x="32862" y="2082"/>
                      <a:pt x="32691" y="1954"/>
                      <a:pt x="32506" y="1954"/>
                    </a:cubicBezTo>
                    <a:cubicBezTo>
                      <a:pt x="32335" y="1954"/>
                      <a:pt x="32221" y="2025"/>
                      <a:pt x="32149" y="2197"/>
                    </a:cubicBezTo>
                    <a:lnTo>
                      <a:pt x="21752" y="2197"/>
                    </a:lnTo>
                    <a:lnTo>
                      <a:pt x="19555"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00" name="Google Shape;700;p28"/>
            <p:cNvGrpSpPr/>
            <p:nvPr/>
          </p:nvGrpSpPr>
          <p:grpSpPr>
            <a:xfrm rot="5400000">
              <a:off x="1063656" y="-968280"/>
              <a:ext cx="190730" cy="2310083"/>
              <a:chOff x="9" y="2835115"/>
              <a:chExt cx="134668" cy="1631069"/>
            </a:xfrm>
          </p:grpSpPr>
          <p:sp>
            <p:nvSpPr>
              <p:cNvPr id="701" name="Google Shape;701;p28"/>
              <p:cNvSpPr/>
              <p:nvPr/>
            </p:nvSpPr>
            <p:spPr>
              <a:xfrm rot="-5400000">
                <a:off x="-655129" y="3676378"/>
                <a:ext cx="1497053" cy="82558"/>
              </a:xfrm>
              <a:custGeom>
                <a:avLst/>
                <a:gdLst/>
                <a:ahLst/>
                <a:cxnLst/>
                <a:rect l="l" t="t" r="r" b="b"/>
                <a:pathLst>
                  <a:path w="34417" h="1898" extrusionOk="0">
                    <a:moveTo>
                      <a:pt x="34060" y="0"/>
                    </a:moveTo>
                    <a:cubicBezTo>
                      <a:pt x="33874" y="0"/>
                      <a:pt x="33760" y="57"/>
                      <a:pt x="33703" y="228"/>
                    </a:cubicBezTo>
                    <a:lnTo>
                      <a:pt x="21694" y="228"/>
                    </a:lnTo>
                    <a:lnTo>
                      <a:pt x="20268" y="1655"/>
                    </a:lnTo>
                    <a:lnTo>
                      <a:pt x="0" y="1655"/>
                    </a:lnTo>
                    <a:lnTo>
                      <a:pt x="0" y="1897"/>
                    </a:lnTo>
                    <a:lnTo>
                      <a:pt x="20382" y="1897"/>
                    </a:lnTo>
                    <a:lnTo>
                      <a:pt x="21751" y="471"/>
                    </a:lnTo>
                    <a:lnTo>
                      <a:pt x="33703" y="471"/>
                    </a:lnTo>
                    <a:cubicBezTo>
                      <a:pt x="33760" y="642"/>
                      <a:pt x="33874" y="713"/>
                      <a:pt x="34060" y="713"/>
                    </a:cubicBezTo>
                    <a:cubicBezTo>
                      <a:pt x="34288" y="713"/>
                      <a:pt x="34416" y="585"/>
                      <a:pt x="34416" y="357"/>
                    </a:cubicBezTo>
                    <a:cubicBezTo>
                      <a:pt x="34416" y="114"/>
                      <a:pt x="34288" y="0"/>
                      <a:pt x="3406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2" name="Google Shape;702;p28"/>
              <p:cNvSpPr/>
              <p:nvPr/>
            </p:nvSpPr>
            <p:spPr>
              <a:xfrm rot="-5400000">
                <a:off x="-420003" y="3973575"/>
                <a:ext cx="912621" cy="72597"/>
              </a:xfrm>
              <a:custGeom>
                <a:avLst/>
                <a:gdLst/>
                <a:ahLst/>
                <a:cxnLst/>
                <a:rect l="l" t="t" r="r" b="b"/>
                <a:pathLst>
                  <a:path w="20981" h="1669" extrusionOk="0">
                    <a:moveTo>
                      <a:pt x="20567" y="0"/>
                    </a:moveTo>
                    <a:cubicBezTo>
                      <a:pt x="20382" y="0"/>
                      <a:pt x="20210" y="185"/>
                      <a:pt x="20210" y="357"/>
                    </a:cubicBezTo>
                    <a:cubicBezTo>
                      <a:pt x="20210" y="414"/>
                      <a:pt x="20210" y="485"/>
                      <a:pt x="20268" y="542"/>
                    </a:cubicBezTo>
                    <a:lnTo>
                      <a:pt x="19383" y="1426"/>
                    </a:lnTo>
                    <a:lnTo>
                      <a:pt x="0" y="1426"/>
                    </a:lnTo>
                    <a:lnTo>
                      <a:pt x="0" y="1669"/>
                    </a:lnTo>
                    <a:lnTo>
                      <a:pt x="19440" y="1669"/>
                    </a:lnTo>
                    <a:lnTo>
                      <a:pt x="20382" y="713"/>
                    </a:lnTo>
                    <a:lnTo>
                      <a:pt x="20567" y="713"/>
                    </a:lnTo>
                    <a:cubicBezTo>
                      <a:pt x="20810" y="713"/>
                      <a:pt x="20981" y="599"/>
                      <a:pt x="20981" y="357"/>
                    </a:cubicBezTo>
                    <a:cubicBezTo>
                      <a:pt x="20981" y="185"/>
                      <a:pt x="20810" y="0"/>
                      <a:pt x="20567"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3" name="Google Shape;703;p28"/>
              <p:cNvSpPr/>
              <p:nvPr/>
            </p:nvSpPr>
            <p:spPr>
              <a:xfrm rot="-5400000">
                <a:off x="-388076" y="4029078"/>
                <a:ext cx="843156" cy="31057"/>
              </a:xfrm>
              <a:custGeom>
                <a:avLst/>
                <a:gdLst/>
                <a:ahLst/>
                <a:cxnLst/>
                <a:rect l="l" t="t" r="r" b="b"/>
                <a:pathLst>
                  <a:path w="19384" h="714" extrusionOk="0">
                    <a:moveTo>
                      <a:pt x="19027" y="1"/>
                    </a:moveTo>
                    <a:cubicBezTo>
                      <a:pt x="18841" y="1"/>
                      <a:pt x="18727" y="72"/>
                      <a:pt x="18670" y="243"/>
                    </a:cubicBezTo>
                    <a:lnTo>
                      <a:pt x="0" y="243"/>
                    </a:lnTo>
                    <a:lnTo>
                      <a:pt x="0" y="486"/>
                    </a:lnTo>
                    <a:lnTo>
                      <a:pt x="18670" y="486"/>
                    </a:lnTo>
                    <a:cubicBezTo>
                      <a:pt x="18727" y="657"/>
                      <a:pt x="18841" y="714"/>
                      <a:pt x="19027" y="714"/>
                    </a:cubicBezTo>
                    <a:cubicBezTo>
                      <a:pt x="19198" y="714"/>
                      <a:pt x="19383" y="600"/>
                      <a:pt x="19383" y="357"/>
                    </a:cubicBezTo>
                    <a:cubicBezTo>
                      <a:pt x="19383" y="129"/>
                      <a:pt x="19198" y="1"/>
                      <a:pt x="1902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4" name="Google Shape;704;p28"/>
              <p:cNvSpPr/>
              <p:nvPr/>
            </p:nvSpPr>
            <p:spPr>
              <a:xfrm rot="-5400000">
                <a:off x="-758457" y="3604107"/>
                <a:ext cx="1631069" cy="93085"/>
              </a:xfrm>
              <a:custGeom>
                <a:avLst/>
                <a:gdLst/>
                <a:ahLst/>
                <a:cxnLst/>
                <a:rect l="l" t="t" r="r" b="b"/>
                <a:pathLst>
                  <a:path w="37498" h="2140" extrusionOk="0">
                    <a:moveTo>
                      <a:pt x="37140" y="1"/>
                    </a:moveTo>
                    <a:cubicBezTo>
                      <a:pt x="36969" y="1"/>
                      <a:pt x="36855" y="115"/>
                      <a:pt x="36784" y="243"/>
                    </a:cubicBezTo>
                    <a:lnTo>
                      <a:pt x="21523" y="243"/>
                    </a:lnTo>
                    <a:lnTo>
                      <a:pt x="19911" y="1897"/>
                    </a:lnTo>
                    <a:lnTo>
                      <a:pt x="0" y="1897"/>
                    </a:lnTo>
                    <a:lnTo>
                      <a:pt x="0" y="2140"/>
                    </a:lnTo>
                    <a:lnTo>
                      <a:pt x="20025" y="2140"/>
                    </a:lnTo>
                    <a:lnTo>
                      <a:pt x="21637" y="471"/>
                    </a:lnTo>
                    <a:lnTo>
                      <a:pt x="36784" y="471"/>
                    </a:lnTo>
                    <a:cubicBezTo>
                      <a:pt x="36855" y="657"/>
                      <a:pt x="36969" y="771"/>
                      <a:pt x="37140" y="771"/>
                    </a:cubicBezTo>
                    <a:cubicBezTo>
                      <a:pt x="37326" y="771"/>
                      <a:pt x="37497" y="600"/>
                      <a:pt x="37497" y="357"/>
                    </a:cubicBezTo>
                    <a:cubicBezTo>
                      <a:pt x="37497" y="172"/>
                      <a:pt x="37326" y="1"/>
                      <a:pt x="371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05" name="Google Shape;705;p28"/>
            <p:cNvGrpSpPr/>
            <p:nvPr/>
          </p:nvGrpSpPr>
          <p:grpSpPr>
            <a:xfrm rot="5400000">
              <a:off x="642764" y="3490207"/>
              <a:ext cx="919147" cy="2204676"/>
              <a:chOff x="3117442" y="2754471"/>
              <a:chExt cx="648978" cy="1556645"/>
            </a:xfrm>
          </p:grpSpPr>
          <p:sp>
            <p:nvSpPr>
              <p:cNvPr id="706" name="Google Shape;706;p28"/>
              <p:cNvSpPr/>
              <p:nvPr/>
            </p:nvSpPr>
            <p:spPr>
              <a:xfrm rot="-5400000">
                <a:off x="2522788" y="3592320"/>
                <a:ext cx="1313451" cy="124142"/>
              </a:xfrm>
              <a:custGeom>
                <a:avLst/>
                <a:gdLst/>
                <a:ahLst/>
                <a:cxnLst/>
                <a:rect l="l" t="t" r="r" b="b"/>
                <a:pathLst>
                  <a:path w="30196" h="2854" extrusionOk="0">
                    <a:moveTo>
                      <a:pt x="15276" y="1"/>
                    </a:moveTo>
                    <a:lnTo>
                      <a:pt x="12666" y="2625"/>
                    </a:lnTo>
                    <a:lnTo>
                      <a:pt x="1" y="2625"/>
                    </a:lnTo>
                    <a:lnTo>
                      <a:pt x="1" y="2854"/>
                    </a:lnTo>
                    <a:lnTo>
                      <a:pt x="12780" y="2854"/>
                    </a:lnTo>
                    <a:lnTo>
                      <a:pt x="15390" y="243"/>
                    </a:lnTo>
                    <a:lnTo>
                      <a:pt x="23235" y="243"/>
                    </a:lnTo>
                    <a:lnTo>
                      <a:pt x="25374" y="2383"/>
                    </a:lnTo>
                    <a:lnTo>
                      <a:pt x="29425" y="2383"/>
                    </a:lnTo>
                    <a:cubicBezTo>
                      <a:pt x="29482" y="2554"/>
                      <a:pt x="29596" y="2625"/>
                      <a:pt x="29782" y="2625"/>
                    </a:cubicBezTo>
                    <a:cubicBezTo>
                      <a:pt x="30010" y="2625"/>
                      <a:pt x="30195" y="2497"/>
                      <a:pt x="30195" y="2269"/>
                    </a:cubicBezTo>
                    <a:cubicBezTo>
                      <a:pt x="30195" y="2083"/>
                      <a:pt x="30010" y="1912"/>
                      <a:pt x="29782" y="1912"/>
                    </a:cubicBezTo>
                    <a:cubicBezTo>
                      <a:pt x="29653" y="1912"/>
                      <a:pt x="29482" y="1969"/>
                      <a:pt x="29425" y="2140"/>
                    </a:cubicBezTo>
                    <a:lnTo>
                      <a:pt x="25503" y="2140"/>
                    </a:lnTo>
                    <a:lnTo>
                      <a:pt x="23306"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7" name="Google Shape;707;p28"/>
              <p:cNvSpPr/>
              <p:nvPr/>
            </p:nvSpPr>
            <p:spPr>
              <a:xfrm rot="-5400000">
                <a:off x="3104412" y="3972336"/>
                <a:ext cx="644024" cy="33537"/>
              </a:xfrm>
              <a:custGeom>
                <a:avLst/>
                <a:gdLst/>
                <a:ahLst/>
                <a:cxnLst/>
                <a:rect l="l" t="t" r="r" b="b"/>
                <a:pathLst>
                  <a:path w="14806" h="771" extrusionOk="0">
                    <a:moveTo>
                      <a:pt x="14392" y="1"/>
                    </a:moveTo>
                    <a:cubicBezTo>
                      <a:pt x="14264" y="1"/>
                      <a:pt x="14092" y="115"/>
                      <a:pt x="14035" y="300"/>
                    </a:cubicBezTo>
                    <a:lnTo>
                      <a:pt x="1" y="300"/>
                    </a:lnTo>
                    <a:lnTo>
                      <a:pt x="1" y="543"/>
                    </a:lnTo>
                    <a:lnTo>
                      <a:pt x="14035" y="543"/>
                    </a:lnTo>
                    <a:cubicBezTo>
                      <a:pt x="14092" y="657"/>
                      <a:pt x="14264" y="771"/>
                      <a:pt x="14392" y="771"/>
                    </a:cubicBezTo>
                    <a:cubicBezTo>
                      <a:pt x="14620" y="771"/>
                      <a:pt x="14806" y="600"/>
                      <a:pt x="14806" y="414"/>
                    </a:cubicBezTo>
                    <a:cubicBezTo>
                      <a:pt x="14806" y="186"/>
                      <a:pt x="14620" y="1"/>
                      <a:pt x="1439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8" name="Google Shape;708;p28"/>
              <p:cNvSpPr/>
              <p:nvPr/>
            </p:nvSpPr>
            <p:spPr>
              <a:xfrm rot="-5400000">
                <a:off x="3456174" y="4000870"/>
                <a:ext cx="452331" cy="168161"/>
              </a:xfrm>
              <a:custGeom>
                <a:avLst/>
                <a:gdLst/>
                <a:ahLst/>
                <a:cxnLst/>
                <a:rect l="l" t="t" r="r" b="b"/>
                <a:pathLst>
                  <a:path w="10399" h="3866" extrusionOk="0">
                    <a:moveTo>
                      <a:pt x="1" y="1"/>
                    </a:moveTo>
                    <a:lnTo>
                      <a:pt x="1" y="243"/>
                    </a:lnTo>
                    <a:lnTo>
                      <a:pt x="9928" y="243"/>
                    </a:lnTo>
                    <a:lnTo>
                      <a:pt x="9928" y="3153"/>
                    </a:lnTo>
                    <a:cubicBezTo>
                      <a:pt x="9757" y="3153"/>
                      <a:pt x="9628" y="3338"/>
                      <a:pt x="9628" y="3509"/>
                    </a:cubicBezTo>
                    <a:cubicBezTo>
                      <a:pt x="9628" y="3695"/>
                      <a:pt x="9814" y="3866"/>
                      <a:pt x="10042" y="3866"/>
                    </a:cubicBezTo>
                    <a:cubicBezTo>
                      <a:pt x="10227" y="3866"/>
                      <a:pt x="10398" y="3695"/>
                      <a:pt x="10398" y="3509"/>
                    </a:cubicBezTo>
                    <a:cubicBezTo>
                      <a:pt x="10398" y="3338"/>
                      <a:pt x="10284" y="3153"/>
                      <a:pt x="10170" y="3153"/>
                    </a:cubicBezTo>
                    <a:lnTo>
                      <a:pt x="1017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9" name="Google Shape;709;p28"/>
              <p:cNvSpPr/>
              <p:nvPr/>
            </p:nvSpPr>
            <p:spPr>
              <a:xfrm rot="-5400000">
                <a:off x="3085206" y="3642908"/>
                <a:ext cx="1140330" cy="196087"/>
              </a:xfrm>
              <a:custGeom>
                <a:avLst/>
                <a:gdLst/>
                <a:ahLst/>
                <a:cxnLst/>
                <a:rect l="l" t="t" r="r" b="b"/>
                <a:pathLst>
                  <a:path w="26216" h="4508" extrusionOk="0">
                    <a:moveTo>
                      <a:pt x="25859" y="0"/>
                    </a:moveTo>
                    <a:cubicBezTo>
                      <a:pt x="25674" y="0"/>
                      <a:pt x="25560" y="114"/>
                      <a:pt x="25503" y="229"/>
                    </a:cubicBezTo>
                    <a:lnTo>
                      <a:pt x="16531" y="229"/>
                    </a:lnTo>
                    <a:lnTo>
                      <a:pt x="12481" y="4279"/>
                    </a:lnTo>
                    <a:lnTo>
                      <a:pt x="11240" y="4279"/>
                    </a:lnTo>
                    <a:lnTo>
                      <a:pt x="11240" y="57"/>
                    </a:lnTo>
                    <a:lnTo>
                      <a:pt x="1" y="57"/>
                    </a:lnTo>
                    <a:lnTo>
                      <a:pt x="1" y="286"/>
                    </a:lnTo>
                    <a:lnTo>
                      <a:pt x="10997" y="286"/>
                    </a:lnTo>
                    <a:lnTo>
                      <a:pt x="10997" y="4507"/>
                    </a:lnTo>
                    <a:lnTo>
                      <a:pt x="12609" y="4507"/>
                    </a:lnTo>
                    <a:lnTo>
                      <a:pt x="16645" y="471"/>
                    </a:lnTo>
                    <a:lnTo>
                      <a:pt x="25503" y="471"/>
                    </a:lnTo>
                    <a:cubicBezTo>
                      <a:pt x="25560" y="642"/>
                      <a:pt x="25674" y="771"/>
                      <a:pt x="25859" y="771"/>
                    </a:cubicBezTo>
                    <a:cubicBezTo>
                      <a:pt x="26087" y="771"/>
                      <a:pt x="26216" y="585"/>
                      <a:pt x="26216" y="357"/>
                    </a:cubicBezTo>
                    <a:cubicBezTo>
                      <a:pt x="26216" y="171"/>
                      <a:pt x="26087" y="0"/>
                      <a:pt x="2585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0" name="Google Shape;710;p28"/>
              <p:cNvSpPr/>
              <p:nvPr/>
            </p:nvSpPr>
            <p:spPr>
              <a:xfrm rot="-5400000">
                <a:off x="2913348" y="3546126"/>
                <a:ext cx="1336374" cy="193607"/>
              </a:xfrm>
              <a:custGeom>
                <a:avLst/>
                <a:gdLst/>
                <a:ahLst/>
                <a:cxnLst/>
                <a:rect l="l" t="t" r="r" b="b"/>
                <a:pathLst>
                  <a:path w="30723" h="4451" extrusionOk="0">
                    <a:moveTo>
                      <a:pt x="30309" y="1"/>
                    </a:moveTo>
                    <a:cubicBezTo>
                      <a:pt x="30195" y="1"/>
                      <a:pt x="30010" y="115"/>
                      <a:pt x="29953" y="300"/>
                    </a:cubicBezTo>
                    <a:lnTo>
                      <a:pt x="16232" y="300"/>
                    </a:lnTo>
                    <a:lnTo>
                      <a:pt x="12609" y="3866"/>
                    </a:lnTo>
                    <a:lnTo>
                      <a:pt x="12609" y="714"/>
                    </a:lnTo>
                    <a:lnTo>
                      <a:pt x="1" y="714"/>
                    </a:lnTo>
                    <a:lnTo>
                      <a:pt x="1" y="956"/>
                    </a:lnTo>
                    <a:lnTo>
                      <a:pt x="12367" y="956"/>
                    </a:lnTo>
                    <a:lnTo>
                      <a:pt x="12367" y="4451"/>
                    </a:lnTo>
                    <a:lnTo>
                      <a:pt x="16346" y="528"/>
                    </a:lnTo>
                    <a:lnTo>
                      <a:pt x="29953" y="528"/>
                    </a:lnTo>
                    <a:cubicBezTo>
                      <a:pt x="30010" y="657"/>
                      <a:pt x="30195" y="771"/>
                      <a:pt x="30309" y="771"/>
                    </a:cubicBezTo>
                    <a:cubicBezTo>
                      <a:pt x="30552" y="771"/>
                      <a:pt x="30723" y="600"/>
                      <a:pt x="30723" y="414"/>
                    </a:cubicBezTo>
                    <a:cubicBezTo>
                      <a:pt x="30723" y="172"/>
                      <a:pt x="30552" y="1"/>
                      <a:pt x="3030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1" name="Google Shape;711;p28"/>
              <p:cNvSpPr/>
              <p:nvPr/>
            </p:nvSpPr>
            <p:spPr>
              <a:xfrm rot="-5400000">
                <a:off x="2875811" y="3622116"/>
                <a:ext cx="1233415" cy="144586"/>
              </a:xfrm>
              <a:custGeom>
                <a:avLst/>
                <a:gdLst/>
                <a:ahLst/>
                <a:cxnLst/>
                <a:rect l="l" t="t" r="r" b="b"/>
                <a:pathLst>
                  <a:path w="28356" h="3324" extrusionOk="0">
                    <a:moveTo>
                      <a:pt x="27942" y="0"/>
                    </a:moveTo>
                    <a:cubicBezTo>
                      <a:pt x="27813" y="0"/>
                      <a:pt x="27642" y="114"/>
                      <a:pt x="27585" y="228"/>
                    </a:cubicBezTo>
                    <a:lnTo>
                      <a:pt x="16175" y="228"/>
                    </a:lnTo>
                    <a:lnTo>
                      <a:pt x="13679" y="2796"/>
                    </a:lnTo>
                    <a:lnTo>
                      <a:pt x="13679" y="1127"/>
                    </a:lnTo>
                    <a:lnTo>
                      <a:pt x="1" y="1127"/>
                    </a:lnTo>
                    <a:lnTo>
                      <a:pt x="1" y="1369"/>
                    </a:lnTo>
                    <a:lnTo>
                      <a:pt x="13436" y="1369"/>
                    </a:lnTo>
                    <a:lnTo>
                      <a:pt x="13436" y="3323"/>
                    </a:lnTo>
                    <a:lnTo>
                      <a:pt x="16289" y="471"/>
                    </a:lnTo>
                    <a:lnTo>
                      <a:pt x="27585" y="471"/>
                    </a:lnTo>
                    <a:cubicBezTo>
                      <a:pt x="27642" y="656"/>
                      <a:pt x="27813" y="770"/>
                      <a:pt x="27942" y="770"/>
                    </a:cubicBezTo>
                    <a:cubicBezTo>
                      <a:pt x="28170" y="770"/>
                      <a:pt x="28355" y="585"/>
                      <a:pt x="28355" y="357"/>
                    </a:cubicBezTo>
                    <a:cubicBezTo>
                      <a:pt x="28355" y="171"/>
                      <a:pt x="28170" y="0"/>
                      <a:pt x="27942"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2" name="Google Shape;712;p28"/>
              <p:cNvSpPr/>
              <p:nvPr/>
            </p:nvSpPr>
            <p:spPr>
              <a:xfrm rot="-5400000">
                <a:off x="2601887" y="3552324"/>
                <a:ext cx="1419541" cy="98043"/>
              </a:xfrm>
              <a:custGeom>
                <a:avLst/>
                <a:gdLst/>
                <a:ahLst/>
                <a:cxnLst/>
                <a:rect l="l" t="t" r="r" b="b"/>
                <a:pathLst>
                  <a:path w="32635" h="2254" extrusionOk="0">
                    <a:moveTo>
                      <a:pt x="16289" y="0"/>
                    </a:moveTo>
                    <a:lnTo>
                      <a:pt x="14321" y="1897"/>
                    </a:lnTo>
                    <a:lnTo>
                      <a:pt x="1" y="1897"/>
                    </a:lnTo>
                    <a:lnTo>
                      <a:pt x="1" y="2140"/>
                    </a:lnTo>
                    <a:lnTo>
                      <a:pt x="14449" y="2140"/>
                    </a:lnTo>
                    <a:lnTo>
                      <a:pt x="16346" y="229"/>
                    </a:lnTo>
                    <a:lnTo>
                      <a:pt x="21395" y="229"/>
                    </a:lnTo>
                    <a:lnTo>
                      <a:pt x="23178" y="2012"/>
                    </a:lnTo>
                    <a:lnTo>
                      <a:pt x="31864" y="2012"/>
                    </a:lnTo>
                    <a:cubicBezTo>
                      <a:pt x="31921" y="2197"/>
                      <a:pt x="32092" y="2254"/>
                      <a:pt x="32221" y="2254"/>
                    </a:cubicBezTo>
                    <a:cubicBezTo>
                      <a:pt x="32449" y="2254"/>
                      <a:pt x="32634" y="2140"/>
                      <a:pt x="32634" y="1897"/>
                    </a:cubicBezTo>
                    <a:cubicBezTo>
                      <a:pt x="32634" y="1655"/>
                      <a:pt x="32449" y="1541"/>
                      <a:pt x="32221" y="1541"/>
                    </a:cubicBezTo>
                    <a:cubicBezTo>
                      <a:pt x="32035" y="1541"/>
                      <a:pt x="31921" y="1655"/>
                      <a:pt x="31864" y="1783"/>
                    </a:cubicBezTo>
                    <a:lnTo>
                      <a:pt x="23306" y="1783"/>
                    </a:lnTo>
                    <a:lnTo>
                      <a:pt x="21523"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3" name="Google Shape;713;p28"/>
              <p:cNvSpPr/>
              <p:nvPr/>
            </p:nvSpPr>
            <p:spPr>
              <a:xfrm rot="-5400000">
                <a:off x="2574592" y="3483446"/>
                <a:ext cx="1556645" cy="98696"/>
              </a:xfrm>
              <a:custGeom>
                <a:avLst/>
                <a:gdLst/>
                <a:ahLst/>
                <a:cxnLst/>
                <a:rect l="l" t="t" r="r" b="b"/>
                <a:pathLst>
                  <a:path w="35787" h="2269" extrusionOk="0">
                    <a:moveTo>
                      <a:pt x="16703" y="1"/>
                    </a:moveTo>
                    <a:lnTo>
                      <a:pt x="14806" y="1841"/>
                    </a:lnTo>
                    <a:lnTo>
                      <a:pt x="1" y="1841"/>
                    </a:lnTo>
                    <a:lnTo>
                      <a:pt x="1" y="2083"/>
                    </a:lnTo>
                    <a:lnTo>
                      <a:pt x="14920" y="2083"/>
                    </a:lnTo>
                    <a:lnTo>
                      <a:pt x="16760" y="243"/>
                    </a:lnTo>
                    <a:lnTo>
                      <a:pt x="20810" y="243"/>
                    </a:lnTo>
                    <a:lnTo>
                      <a:pt x="22593" y="2026"/>
                    </a:lnTo>
                    <a:lnTo>
                      <a:pt x="35002" y="2026"/>
                    </a:lnTo>
                    <a:cubicBezTo>
                      <a:pt x="35073" y="2140"/>
                      <a:pt x="35244" y="2269"/>
                      <a:pt x="35358" y="2269"/>
                    </a:cubicBezTo>
                    <a:cubicBezTo>
                      <a:pt x="35601" y="2269"/>
                      <a:pt x="35786" y="2083"/>
                      <a:pt x="35786" y="1912"/>
                    </a:cubicBezTo>
                    <a:cubicBezTo>
                      <a:pt x="35786" y="1670"/>
                      <a:pt x="35601" y="1484"/>
                      <a:pt x="35358" y="1484"/>
                    </a:cubicBezTo>
                    <a:cubicBezTo>
                      <a:pt x="35244" y="1484"/>
                      <a:pt x="35073" y="1613"/>
                      <a:pt x="35002" y="1784"/>
                    </a:cubicBezTo>
                    <a:lnTo>
                      <a:pt x="22650" y="1784"/>
                    </a:lnTo>
                    <a:lnTo>
                      <a:pt x="20924"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28"/>
              <p:cNvSpPr/>
              <p:nvPr/>
            </p:nvSpPr>
            <p:spPr>
              <a:xfrm rot="-5400000">
                <a:off x="2516589" y="3511045"/>
                <a:ext cx="1499576" cy="100566"/>
              </a:xfrm>
              <a:custGeom>
                <a:avLst/>
                <a:gdLst/>
                <a:ahLst/>
                <a:cxnLst/>
                <a:rect l="l" t="t" r="r" b="b"/>
                <a:pathLst>
                  <a:path w="34475" h="2312" extrusionOk="0">
                    <a:moveTo>
                      <a:pt x="15747" y="1"/>
                    </a:moveTo>
                    <a:lnTo>
                      <a:pt x="13679" y="2012"/>
                    </a:lnTo>
                    <a:lnTo>
                      <a:pt x="1" y="2012"/>
                    </a:lnTo>
                    <a:lnTo>
                      <a:pt x="1" y="2254"/>
                    </a:lnTo>
                    <a:lnTo>
                      <a:pt x="13793" y="2254"/>
                    </a:lnTo>
                    <a:lnTo>
                      <a:pt x="15818" y="229"/>
                    </a:lnTo>
                    <a:lnTo>
                      <a:pt x="22108" y="229"/>
                    </a:lnTo>
                    <a:lnTo>
                      <a:pt x="24019" y="2069"/>
                    </a:lnTo>
                    <a:lnTo>
                      <a:pt x="33761" y="2069"/>
                    </a:lnTo>
                    <a:cubicBezTo>
                      <a:pt x="33818" y="2197"/>
                      <a:pt x="33932" y="2311"/>
                      <a:pt x="34117" y="2311"/>
                    </a:cubicBezTo>
                    <a:cubicBezTo>
                      <a:pt x="34289" y="2311"/>
                      <a:pt x="34474" y="2140"/>
                      <a:pt x="34474" y="1955"/>
                    </a:cubicBezTo>
                    <a:cubicBezTo>
                      <a:pt x="34474" y="1712"/>
                      <a:pt x="34289" y="1541"/>
                      <a:pt x="34117" y="1541"/>
                    </a:cubicBezTo>
                    <a:cubicBezTo>
                      <a:pt x="33932" y="1541"/>
                      <a:pt x="33761" y="1655"/>
                      <a:pt x="33761" y="1841"/>
                    </a:cubicBezTo>
                    <a:lnTo>
                      <a:pt x="24076" y="1841"/>
                    </a:lnTo>
                    <a:lnTo>
                      <a:pt x="2223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28"/>
              <p:cNvSpPr/>
              <p:nvPr/>
            </p:nvSpPr>
            <p:spPr>
              <a:xfrm rot="-5400000">
                <a:off x="2595407" y="3628314"/>
                <a:ext cx="1251380" cy="114224"/>
              </a:xfrm>
              <a:custGeom>
                <a:avLst/>
                <a:gdLst/>
                <a:ahLst/>
                <a:cxnLst/>
                <a:rect l="l" t="t" r="r" b="b"/>
                <a:pathLst>
                  <a:path w="28769" h="2626" extrusionOk="0">
                    <a:moveTo>
                      <a:pt x="15519" y="1"/>
                    </a:moveTo>
                    <a:lnTo>
                      <a:pt x="13137" y="2383"/>
                    </a:lnTo>
                    <a:lnTo>
                      <a:pt x="1" y="2383"/>
                    </a:lnTo>
                    <a:lnTo>
                      <a:pt x="1" y="2625"/>
                    </a:lnTo>
                    <a:lnTo>
                      <a:pt x="13251" y="2625"/>
                    </a:lnTo>
                    <a:lnTo>
                      <a:pt x="15633" y="243"/>
                    </a:lnTo>
                    <a:lnTo>
                      <a:pt x="22707" y="243"/>
                    </a:lnTo>
                    <a:lnTo>
                      <a:pt x="24547" y="2083"/>
                    </a:lnTo>
                    <a:lnTo>
                      <a:pt x="28056" y="2083"/>
                    </a:lnTo>
                    <a:cubicBezTo>
                      <a:pt x="28056" y="2268"/>
                      <a:pt x="28227" y="2383"/>
                      <a:pt x="28412" y="2383"/>
                    </a:cubicBezTo>
                    <a:cubicBezTo>
                      <a:pt x="28583" y="2383"/>
                      <a:pt x="28769" y="2197"/>
                      <a:pt x="28769" y="1969"/>
                    </a:cubicBezTo>
                    <a:cubicBezTo>
                      <a:pt x="28769" y="1784"/>
                      <a:pt x="28583" y="1612"/>
                      <a:pt x="28412" y="1612"/>
                    </a:cubicBezTo>
                    <a:cubicBezTo>
                      <a:pt x="28227" y="1612"/>
                      <a:pt x="28113" y="1726"/>
                      <a:pt x="28056" y="1841"/>
                    </a:cubicBezTo>
                    <a:lnTo>
                      <a:pt x="24661" y="1841"/>
                    </a:lnTo>
                    <a:lnTo>
                      <a:pt x="22821"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16" name="Google Shape;716;p28"/>
            <p:cNvGrpSpPr/>
            <p:nvPr/>
          </p:nvGrpSpPr>
          <p:grpSpPr>
            <a:xfrm rot="5400000">
              <a:off x="694172" y="2228984"/>
              <a:ext cx="622150" cy="2010496"/>
              <a:chOff x="2474121" y="2891575"/>
              <a:chExt cx="439279" cy="1419541"/>
            </a:xfrm>
          </p:grpSpPr>
          <p:sp>
            <p:nvSpPr>
              <p:cNvPr id="717" name="Google Shape;717;p28"/>
              <p:cNvSpPr/>
              <p:nvPr/>
            </p:nvSpPr>
            <p:spPr>
              <a:xfrm rot="-5400000">
                <a:off x="1917918" y="3535251"/>
                <a:ext cx="1419541" cy="132189"/>
              </a:xfrm>
              <a:custGeom>
                <a:avLst/>
                <a:gdLst/>
                <a:ahLst/>
                <a:cxnLst/>
                <a:rect l="l" t="t" r="r" b="b"/>
                <a:pathLst>
                  <a:path w="32635" h="3039" extrusionOk="0">
                    <a:moveTo>
                      <a:pt x="1" y="0"/>
                    </a:moveTo>
                    <a:lnTo>
                      <a:pt x="1" y="243"/>
                    </a:lnTo>
                    <a:lnTo>
                      <a:pt x="15818" y="243"/>
                    </a:lnTo>
                    <a:lnTo>
                      <a:pt x="15818" y="2796"/>
                    </a:lnTo>
                    <a:lnTo>
                      <a:pt x="31864" y="2796"/>
                    </a:lnTo>
                    <a:cubicBezTo>
                      <a:pt x="31921" y="2981"/>
                      <a:pt x="32092" y="3038"/>
                      <a:pt x="32221" y="3038"/>
                    </a:cubicBezTo>
                    <a:cubicBezTo>
                      <a:pt x="32449" y="3038"/>
                      <a:pt x="32634" y="2924"/>
                      <a:pt x="32634" y="2682"/>
                    </a:cubicBezTo>
                    <a:cubicBezTo>
                      <a:pt x="32634" y="2496"/>
                      <a:pt x="32449" y="2325"/>
                      <a:pt x="32221" y="2325"/>
                    </a:cubicBezTo>
                    <a:cubicBezTo>
                      <a:pt x="32092" y="2325"/>
                      <a:pt x="31921" y="2439"/>
                      <a:pt x="31864" y="2568"/>
                    </a:cubicBezTo>
                    <a:lnTo>
                      <a:pt x="16046" y="2568"/>
                    </a:lnTo>
                    <a:lnTo>
                      <a:pt x="16046"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28"/>
              <p:cNvSpPr/>
              <p:nvPr/>
            </p:nvSpPr>
            <p:spPr>
              <a:xfrm rot="-5400000">
                <a:off x="2568095" y="3965811"/>
                <a:ext cx="504441" cy="186169"/>
              </a:xfrm>
              <a:custGeom>
                <a:avLst/>
                <a:gdLst/>
                <a:ahLst/>
                <a:cxnLst/>
                <a:rect l="l" t="t" r="r" b="b"/>
                <a:pathLst>
                  <a:path w="11597" h="4280" extrusionOk="0">
                    <a:moveTo>
                      <a:pt x="1" y="1"/>
                    </a:moveTo>
                    <a:lnTo>
                      <a:pt x="1" y="243"/>
                    </a:lnTo>
                    <a:lnTo>
                      <a:pt x="11112" y="243"/>
                    </a:lnTo>
                    <a:lnTo>
                      <a:pt x="11112" y="3566"/>
                    </a:lnTo>
                    <a:cubicBezTo>
                      <a:pt x="10940" y="3623"/>
                      <a:pt x="10883" y="3752"/>
                      <a:pt x="10883" y="3923"/>
                    </a:cubicBezTo>
                    <a:cubicBezTo>
                      <a:pt x="10883" y="4108"/>
                      <a:pt x="10997" y="4279"/>
                      <a:pt x="11240" y="4279"/>
                    </a:cubicBezTo>
                    <a:cubicBezTo>
                      <a:pt x="11468" y="4279"/>
                      <a:pt x="11596" y="4108"/>
                      <a:pt x="11596" y="3923"/>
                    </a:cubicBezTo>
                    <a:cubicBezTo>
                      <a:pt x="11596" y="3752"/>
                      <a:pt x="11539" y="3623"/>
                      <a:pt x="11354" y="3566"/>
                    </a:cubicBezTo>
                    <a:lnTo>
                      <a:pt x="11354"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28"/>
              <p:cNvSpPr/>
              <p:nvPr/>
            </p:nvSpPr>
            <p:spPr>
              <a:xfrm rot="-5400000">
                <a:off x="2612136" y="4009852"/>
                <a:ext cx="452331" cy="150197"/>
              </a:xfrm>
              <a:custGeom>
                <a:avLst/>
                <a:gdLst/>
                <a:ahLst/>
                <a:cxnLst/>
                <a:rect l="l" t="t" r="r" b="b"/>
                <a:pathLst>
                  <a:path w="10399" h="3453" extrusionOk="0">
                    <a:moveTo>
                      <a:pt x="1" y="1"/>
                    </a:moveTo>
                    <a:lnTo>
                      <a:pt x="1" y="243"/>
                    </a:lnTo>
                    <a:lnTo>
                      <a:pt x="9928" y="243"/>
                    </a:lnTo>
                    <a:lnTo>
                      <a:pt x="9928" y="2739"/>
                    </a:lnTo>
                    <a:cubicBezTo>
                      <a:pt x="9757" y="2796"/>
                      <a:pt x="9628" y="2925"/>
                      <a:pt x="9628" y="3096"/>
                    </a:cubicBezTo>
                    <a:cubicBezTo>
                      <a:pt x="9628" y="3281"/>
                      <a:pt x="9814" y="3452"/>
                      <a:pt x="10042" y="3452"/>
                    </a:cubicBezTo>
                    <a:cubicBezTo>
                      <a:pt x="10227" y="3452"/>
                      <a:pt x="10398" y="3281"/>
                      <a:pt x="10398" y="3096"/>
                    </a:cubicBezTo>
                    <a:cubicBezTo>
                      <a:pt x="10398" y="2925"/>
                      <a:pt x="10284" y="2796"/>
                      <a:pt x="10170" y="2739"/>
                    </a:cubicBezTo>
                    <a:lnTo>
                      <a:pt x="1017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28"/>
              <p:cNvSpPr/>
              <p:nvPr/>
            </p:nvSpPr>
            <p:spPr>
              <a:xfrm rot="-5400000">
                <a:off x="2177879" y="3666157"/>
                <a:ext cx="1160818" cy="129101"/>
              </a:xfrm>
              <a:custGeom>
                <a:avLst/>
                <a:gdLst/>
                <a:ahLst/>
                <a:cxnLst/>
                <a:rect l="l" t="t" r="r" b="b"/>
                <a:pathLst>
                  <a:path w="26687" h="2968" extrusionOk="0">
                    <a:moveTo>
                      <a:pt x="1" y="0"/>
                    </a:moveTo>
                    <a:lnTo>
                      <a:pt x="1" y="243"/>
                    </a:lnTo>
                    <a:lnTo>
                      <a:pt x="12310" y="243"/>
                    </a:lnTo>
                    <a:lnTo>
                      <a:pt x="12310" y="2739"/>
                    </a:lnTo>
                    <a:lnTo>
                      <a:pt x="25973" y="2739"/>
                    </a:lnTo>
                    <a:cubicBezTo>
                      <a:pt x="26030" y="2910"/>
                      <a:pt x="26159" y="2967"/>
                      <a:pt x="26330" y="2967"/>
                    </a:cubicBezTo>
                    <a:cubicBezTo>
                      <a:pt x="26572" y="2967"/>
                      <a:pt x="26687" y="2853"/>
                      <a:pt x="26687" y="2611"/>
                    </a:cubicBezTo>
                    <a:cubicBezTo>
                      <a:pt x="26687" y="2439"/>
                      <a:pt x="26572" y="2254"/>
                      <a:pt x="26330" y="2254"/>
                    </a:cubicBezTo>
                    <a:cubicBezTo>
                      <a:pt x="26159" y="2254"/>
                      <a:pt x="26030" y="2382"/>
                      <a:pt x="25973" y="2496"/>
                    </a:cubicBezTo>
                    <a:lnTo>
                      <a:pt x="12538" y="2496"/>
                    </a:lnTo>
                    <a:lnTo>
                      <a:pt x="1253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28"/>
              <p:cNvSpPr/>
              <p:nvPr/>
            </p:nvSpPr>
            <p:spPr>
              <a:xfrm rot="-5400000">
                <a:off x="2081076" y="3607849"/>
                <a:ext cx="1271867" cy="134668"/>
              </a:xfrm>
              <a:custGeom>
                <a:avLst/>
                <a:gdLst/>
                <a:ahLst/>
                <a:cxnLst/>
                <a:rect l="l" t="t" r="r" b="b"/>
                <a:pathLst>
                  <a:path w="29240" h="3096" extrusionOk="0">
                    <a:moveTo>
                      <a:pt x="1" y="1"/>
                    </a:moveTo>
                    <a:lnTo>
                      <a:pt x="1" y="243"/>
                    </a:lnTo>
                    <a:lnTo>
                      <a:pt x="13436" y="243"/>
                    </a:lnTo>
                    <a:lnTo>
                      <a:pt x="13436" y="2853"/>
                    </a:lnTo>
                    <a:lnTo>
                      <a:pt x="28526" y="2853"/>
                    </a:lnTo>
                    <a:cubicBezTo>
                      <a:pt x="28526" y="2967"/>
                      <a:pt x="28712" y="3096"/>
                      <a:pt x="28883" y="3096"/>
                    </a:cubicBezTo>
                    <a:cubicBezTo>
                      <a:pt x="29068" y="3096"/>
                      <a:pt x="29240" y="2910"/>
                      <a:pt x="29240" y="2739"/>
                    </a:cubicBezTo>
                    <a:cubicBezTo>
                      <a:pt x="29240" y="2497"/>
                      <a:pt x="29068" y="2326"/>
                      <a:pt x="28883" y="2326"/>
                    </a:cubicBezTo>
                    <a:cubicBezTo>
                      <a:pt x="28712" y="2326"/>
                      <a:pt x="28526" y="2440"/>
                      <a:pt x="28526" y="2611"/>
                    </a:cubicBezTo>
                    <a:lnTo>
                      <a:pt x="13679" y="2611"/>
                    </a:lnTo>
                    <a:lnTo>
                      <a:pt x="13679"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28"/>
              <p:cNvSpPr/>
              <p:nvPr/>
            </p:nvSpPr>
            <p:spPr>
              <a:xfrm rot="-5400000">
                <a:off x="2065591" y="3641342"/>
                <a:ext cx="1212319" cy="127230"/>
              </a:xfrm>
              <a:custGeom>
                <a:avLst/>
                <a:gdLst/>
                <a:ahLst/>
                <a:cxnLst/>
                <a:rect l="l" t="t" r="r" b="b"/>
                <a:pathLst>
                  <a:path w="27871" h="2925" extrusionOk="0">
                    <a:moveTo>
                      <a:pt x="1" y="0"/>
                    </a:moveTo>
                    <a:lnTo>
                      <a:pt x="1" y="243"/>
                    </a:lnTo>
                    <a:lnTo>
                      <a:pt x="14563" y="243"/>
                    </a:lnTo>
                    <a:lnTo>
                      <a:pt x="14563" y="2682"/>
                    </a:lnTo>
                    <a:lnTo>
                      <a:pt x="27157" y="2682"/>
                    </a:lnTo>
                    <a:cubicBezTo>
                      <a:pt x="27229" y="2853"/>
                      <a:pt x="27343" y="2924"/>
                      <a:pt x="27514" y="2924"/>
                    </a:cubicBezTo>
                    <a:cubicBezTo>
                      <a:pt x="27756" y="2924"/>
                      <a:pt x="27870" y="2796"/>
                      <a:pt x="27870" y="2567"/>
                    </a:cubicBezTo>
                    <a:cubicBezTo>
                      <a:pt x="27870" y="2382"/>
                      <a:pt x="27756" y="2211"/>
                      <a:pt x="27514" y="2211"/>
                    </a:cubicBezTo>
                    <a:cubicBezTo>
                      <a:pt x="27343" y="2211"/>
                      <a:pt x="27229" y="2325"/>
                      <a:pt x="27157" y="2439"/>
                    </a:cubicBezTo>
                    <a:lnTo>
                      <a:pt x="14806" y="2439"/>
                    </a:lnTo>
                    <a:lnTo>
                      <a:pt x="14806"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28"/>
              <p:cNvSpPr/>
              <p:nvPr/>
            </p:nvSpPr>
            <p:spPr>
              <a:xfrm rot="-5400000">
                <a:off x="1972508" y="3742473"/>
                <a:ext cx="1103749" cy="33537"/>
              </a:xfrm>
              <a:custGeom>
                <a:avLst/>
                <a:gdLst/>
                <a:ahLst/>
                <a:cxnLst/>
                <a:rect l="l" t="t" r="r" b="b"/>
                <a:pathLst>
                  <a:path w="25375" h="771" extrusionOk="0">
                    <a:moveTo>
                      <a:pt x="25018" y="1"/>
                    </a:moveTo>
                    <a:cubicBezTo>
                      <a:pt x="24847" y="1"/>
                      <a:pt x="24733" y="115"/>
                      <a:pt x="24661" y="300"/>
                    </a:cubicBezTo>
                    <a:lnTo>
                      <a:pt x="1" y="300"/>
                    </a:lnTo>
                    <a:lnTo>
                      <a:pt x="1" y="528"/>
                    </a:lnTo>
                    <a:lnTo>
                      <a:pt x="24661" y="528"/>
                    </a:lnTo>
                    <a:cubicBezTo>
                      <a:pt x="24733" y="657"/>
                      <a:pt x="24847" y="771"/>
                      <a:pt x="25018" y="771"/>
                    </a:cubicBezTo>
                    <a:cubicBezTo>
                      <a:pt x="25260" y="771"/>
                      <a:pt x="25374" y="600"/>
                      <a:pt x="25374" y="414"/>
                    </a:cubicBezTo>
                    <a:cubicBezTo>
                      <a:pt x="25374" y="172"/>
                      <a:pt x="25260" y="1"/>
                      <a:pt x="25018"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4" name="Google Shape;724;p28"/>
              <p:cNvSpPr/>
              <p:nvPr/>
            </p:nvSpPr>
            <p:spPr>
              <a:xfrm rot="-5400000">
                <a:off x="2020290" y="3823748"/>
                <a:ext cx="941199" cy="33537"/>
              </a:xfrm>
              <a:custGeom>
                <a:avLst/>
                <a:gdLst/>
                <a:ahLst/>
                <a:cxnLst/>
                <a:rect l="l" t="t" r="r" b="b"/>
                <a:pathLst>
                  <a:path w="21638" h="771" extrusionOk="0">
                    <a:moveTo>
                      <a:pt x="21281" y="0"/>
                    </a:moveTo>
                    <a:cubicBezTo>
                      <a:pt x="21095" y="0"/>
                      <a:pt x="20924" y="114"/>
                      <a:pt x="20924" y="229"/>
                    </a:cubicBezTo>
                    <a:lnTo>
                      <a:pt x="1" y="229"/>
                    </a:lnTo>
                    <a:lnTo>
                      <a:pt x="1" y="471"/>
                    </a:lnTo>
                    <a:lnTo>
                      <a:pt x="20924" y="471"/>
                    </a:lnTo>
                    <a:cubicBezTo>
                      <a:pt x="20924" y="656"/>
                      <a:pt x="21095" y="771"/>
                      <a:pt x="21281" y="771"/>
                    </a:cubicBezTo>
                    <a:cubicBezTo>
                      <a:pt x="21452" y="771"/>
                      <a:pt x="21637" y="585"/>
                      <a:pt x="21637" y="357"/>
                    </a:cubicBezTo>
                    <a:cubicBezTo>
                      <a:pt x="21637" y="172"/>
                      <a:pt x="21452" y="0"/>
                      <a:pt x="21281"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25" name="Google Shape;725;p28"/>
            <p:cNvGrpSpPr/>
            <p:nvPr/>
          </p:nvGrpSpPr>
          <p:grpSpPr>
            <a:xfrm rot="5400000" flipH="1">
              <a:off x="794342" y="545915"/>
              <a:ext cx="391933" cy="1980617"/>
              <a:chOff x="1015564" y="2912672"/>
              <a:chExt cx="276730" cy="1398445"/>
            </a:xfrm>
          </p:grpSpPr>
          <p:sp>
            <p:nvSpPr>
              <p:cNvPr id="726" name="Google Shape;726;p28"/>
              <p:cNvSpPr/>
              <p:nvPr/>
            </p:nvSpPr>
            <p:spPr>
              <a:xfrm rot="-5400000">
                <a:off x="996011" y="4014833"/>
                <a:ext cx="455419" cy="137148"/>
              </a:xfrm>
              <a:custGeom>
                <a:avLst/>
                <a:gdLst/>
                <a:ahLst/>
                <a:cxnLst/>
                <a:rect l="l" t="t" r="r" b="b"/>
                <a:pathLst>
                  <a:path w="10470" h="3153" extrusionOk="0">
                    <a:moveTo>
                      <a:pt x="1" y="1"/>
                    </a:moveTo>
                    <a:lnTo>
                      <a:pt x="1" y="243"/>
                    </a:lnTo>
                    <a:lnTo>
                      <a:pt x="9928" y="243"/>
                    </a:lnTo>
                    <a:lnTo>
                      <a:pt x="9928" y="2382"/>
                    </a:lnTo>
                    <a:cubicBezTo>
                      <a:pt x="9814" y="2439"/>
                      <a:pt x="9685" y="2611"/>
                      <a:pt x="9685" y="2739"/>
                    </a:cubicBezTo>
                    <a:cubicBezTo>
                      <a:pt x="9685" y="2967"/>
                      <a:pt x="9871" y="3153"/>
                      <a:pt x="10042" y="3153"/>
                    </a:cubicBezTo>
                    <a:cubicBezTo>
                      <a:pt x="10284" y="3153"/>
                      <a:pt x="10470" y="2967"/>
                      <a:pt x="10470" y="2739"/>
                    </a:cubicBezTo>
                    <a:cubicBezTo>
                      <a:pt x="10470" y="2611"/>
                      <a:pt x="10341" y="2439"/>
                      <a:pt x="10170" y="2382"/>
                    </a:cubicBezTo>
                    <a:lnTo>
                      <a:pt x="1017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7" name="Google Shape;727;p28"/>
              <p:cNvSpPr/>
              <p:nvPr/>
            </p:nvSpPr>
            <p:spPr>
              <a:xfrm rot="-5400000">
                <a:off x="961278" y="3980100"/>
                <a:ext cx="491391" cy="170641"/>
              </a:xfrm>
              <a:custGeom>
                <a:avLst/>
                <a:gdLst/>
                <a:ahLst/>
                <a:cxnLst/>
                <a:rect l="l" t="t" r="r" b="b"/>
                <a:pathLst>
                  <a:path w="11297" h="3923" extrusionOk="0">
                    <a:moveTo>
                      <a:pt x="1" y="0"/>
                    </a:moveTo>
                    <a:lnTo>
                      <a:pt x="1" y="229"/>
                    </a:lnTo>
                    <a:lnTo>
                      <a:pt x="10826" y="229"/>
                    </a:lnTo>
                    <a:lnTo>
                      <a:pt x="10826" y="3152"/>
                    </a:lnTo>
                    <a:cubicBezTo>
                      <a:pt x="10641" y="3209"/>
                      <a:pt x="10584" y="3381"/>
                      <a:pt x="10584" y="3509"/>
                    </a:cubicBezTo>
                    <a:cubicBezTo>
                      <a:pt x="10584" y="3737"/>
                      <a:pt x="10698" y="3923"/>
                      <a:pt x="10940" y="3923"/>
                    </a:cubicBezTo>
                    <a:cubicBezTo>
                      <a:pt x="11112" y="3923"/>
                      <a:pt x="11297" y="3737"/>
                      <a:pt x="11297" y="3509"/>
                    </a:cubicBezTo>
                    <a:cubicBezTo>
                      <a:pt x="11297" y="3381"/>
                      <a:pt x="11183" y="3209"/>
                      <a:pt x="11054" y="3152"/>
                    </a:cubicBezTo>
                    <a:lnTo>
                      <a:pt x="11054"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8" name="Google Shape;728;p28"/>
              <p:cNvSpPr/>
              <p:nvPr/>
            </p:nvSpPr>
            <p:spPr>
              <a:xfrm rot="-5400000">
                <a:off x="536004" y="3681359"/>
                <a:ext cx="1109317" cy="150197"/>
              </a:xfrm>
              <a:custGeom>
                <a:avLst/>
                <a:gdLst/>
                <a:ahLst/>
                <a:cxnLst/>
                <a:rect l="l" t="t" r="r" b="b"/>
                <a:pathLst>
                  <a:path w="25503" h="3453" extrusionOk="0">
                    <a:moveTo>
                      <a:pt x="25146" y="0"/>
                    </a:moveTo>
                    <a:cubicBezTo>
                      <a:pt x="24961" y="0"/>
                      <a:pt x="24847" y="57"/>
                      <a:pt x="24790" y="172"/>
                    </a:cubicBezTo>
                    <a:lnTo>
                      <a:pt x="16175" y="172"/>
                    </a:lnTo>
                    <a:lnTo>
                      <a:pt x="13493" y="2853"/>
                    </a:lnTo>
                    <a:lnTo>
                      <a:pt x="13493" y="243"/>
                    </a:lnTo>
                    <a:lnTo>
                      <a:pt x="1" y="243"/>
                    </a:lnTo>
                    <a:lnTo>
                      <a:pt x="1" y="471"/>
                    </a:lnTo>
                    <a:lnTo>
                      <a:pt x="13251" y="471"/>
                    </a:lnTo>
                    <a:lnTo>
                      <a:pt x="13251" y="3452"/>
                    </a:lnTo>
                    <a:lnTo>
                      <a:pt x="16289" y="414"/>
                    </a:lnTo>
                    <a:lnTo>
                      <a:pt x="24790" y="414"/>
                    </a:lnTo>
                    <a:cubicBezTo>
                      <a:pt x="24847" y="599"/>
                      <a:pt x="24961" y="714"/>
                      <a:pt x="25146" y="714"/>
                    </a:cubicBezTo>
                    <a:cubicBezTo>
                      <a:pt x="25374" y="714"/>
                      <a:pt x="25503" y="528"/>
                      <a:pt x="25503" y="357"/>
                    </a:cubicBezTo>
                    <a:cubicBezTo>
                      <a:pt x="25503" y="114"/>
                      <a:pt x="25374" y="0"/>
                      <a:pt x="2514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9" name="Google Shape;729;p28"/>
              <p:cNvSpPr/>
              <p:nvPr/>
            </p:nvSpPr>
            <p:spPr>
              <a:xfrm rot="-5400000">
                <a:off x="486982" y="3518809"/>
                <a:ext cx="1398445" cy="186169"/>
              </a:xfrm>
              <a:custGeom>
                <a:avLst/>
                <a:gdLst/>
                <a:ahLst/>
                <a:cxnLst/>
                <a:rect l="l" t="t" r="r" b="b"/>
                <a:pathLst>
                  <a:path w="32150" h="4280" extrusionOk="0">
                    <a:moveTo>
                      <a:pt x="1" y="0"/>
                    </a:moveTo>
                    <a:lnTo>
                      <a:pt x="1" y="243"/>
                    </a:lnTo>
                    <a:lnTo>
                      <a:pt x="11539" y="243"/>
                    </a:lnTo>
                    <a:lnTo>
                      <a:pt x="11539" y="4279"/>
                    </a:lnTo>
                    <a:lnTo>
                      <a:pt x="13137" y="4279"/>
                    </a:lnTo>
                    <a:lnTo>
                      <a:pt x="16460" y="956"/>
                    </a:lnTo>
                    <a:lnTo>
                      <a:pt x="31436" y="956"/>
                    </a:lnTo>
                    <a:cubicBezTo>
                      <a:pt x="31507" y="1070"/>
                      <a:pt x="31621" y="1127"/>
                      <a:pt x="31793" y="1127"/>
                    </a:cubicBezTo>
                    <a:cubicBezTo>
                      <a:pt x="31978" y="1127"/>
                      <a:pt x="32149" y="1013"/>
                      <a:pt x="32149" y="770"/>
                    </a:cubicBezTo>
                    <a:cubicBezTo>
                      <a:pt x="32149" y="599"/>
                      <a:pt x="31978" y="414"/>
                      <a:pt x="31793" y="414"/>
                    </a:cubicBezTo>
                    <a:cubicBezTo>
                      <a:pt x="31621" y="414"/>
                      <a:pt x="31436" y="528"/>
                      <a:pt x="31436" y="713"/>
                    </a:cubicBezTo>
                    <a:lnTo>
                      <a:pt x="16403" y="713"/>
                    </a:lnTo>
                    <a:lnTo>
                      <a:pt x="13023" y="4037"/>
                    </a:lnTo>
                    <a:lnTo>
                      <a:pt x="11768" y="4037"/>
                    </a:lnTo>
                    <a:lnTo>
                      <a:pt x="1176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0" name="Google Shape;730;p28"/>
              <p:cNvSpPr/>
              <p:nvPr/>
            </p:nvSpPr>
            <p:spPr>
              <a:xfrm rot="-5400000">
                <a:off x="493507" y="3571876"/>
                <a:ext cx="1302881" cy="175599"/>
              </a:xfrm>
              <a:custGeom>
                <a:avLst/>
                <a:gdLst/>
                <a:ahLst/>
                <a:cxnLst/>
                <a:rect l="l" t="t" r="r" b="b"/>
                <a:pathLst>
                  <a:path w="29953" h="4037" extrusionOk="0">
                    <a:moveTo>
                      <a:pt x="1" y="0"/>
                    </a:moveTo>
                    <a:lnTo>
                      <a:pt x="1" y="228"/>
                    </a:lnTo>
                    <a:lnTo>
                      <a:pt x="12310" y="228"/>
                    </a:lnTo>
                    <a:lnTo>
                      <a:pt x="12310" y="4036"/>
                    </a:lnTo>
                    <a:lnTo>
                      <a:pt x="13137" y="4036"/>
                    </a:lnTo>
                    <a:lnTo>
                      <a:pt x="16403" y="770"/>
                    </a:lnTo>
                    <a:lnTo>
                      <a:pt x="29183" y="770"/>
                    </a:lnTo>
                    <a:cubicBezTo>
                      <a:pt x="29240" y="941"/>
                      <a:pt x="29425" y="1070"/>
                      <a:pt x="29539" y="1070"/>
                    </a:cubicBezTo>
                    <a:cubicBezTo>
                      <a:pt x="29782" y="1070"/>
                      <a:pt x="29953" y="884"/>
                      <a:pt x="29953" y="642"/>
                    </a:cubicBezTo>
                    <a:cubicBezTo>
                      <a:pt x="29953" y="471"/>
                      <a:pt x="29782" y="285"/>
                      <a:pt x="29539" y="285"/>
                    </a:cubicBezTo>
                    <a:cubicBezTo>
                      <a:pt x="29425" y="285"/>
                      <a:pt x="29240" y="414"/>
                      <a:pt x="29183" y="528"/>
                    </a:cubicBezTo>
                    <a:lnTo>
                      <a:pt x="16289" y="528"/>
                    </a:lnTo>
                    <a:lnTo>
                      <a:pt x="13023" y="3794"/>
                    </a:lnTo>
                    <a:lnTo>
                      <a:pt x="12538" y="3794"/>
                    </a:lnTo>
                    <a:lnTo>
                      <a:pt x="1253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31" name="Google Shape;731;p28"/>
            <p:cNvGrpSpPr/>
            <p:nvPr/>
          </p:nvGrpSpPr>
          <p:grpSpPr>
            <a:xfrm rot="5400000">
              <a:off x="722663" y="-419739"/>
              <a:ext cx="432406" cy="1877736"/>
              <a:chOff x="4792514" y="2979701"/>
              <a:chExt cx="305307" cy="1325804"/>
            </a:xfrm>
          </p:grpSpPr>
          <p:sp>
            <p:nvSpPr>
              <p:cNvPr id="732" name="Google Shape;732;p28"/>
              <p:cNvSpPr/>
              <p:nvPr/>
            </p:nvSpPr>
            <p:spPr>
              <a:xfrm rot="-5400000">
                <a:off x="4409125" y="3616809"/>
                <a:ext cx="1266256" cy="111136"/>
              </a:xfrm>
              <a:custGeom>
                <a:avLst/>
                <a:gdLst/>
                <a:ahLst/>
                <a:cxnLst/>
                <a:rect l="l" t="t" r="r" b="b"/>
                <a:pathLst>
                  <a:path w="29111" h="2555" extrusionOk="0">
                    <a:moveTo>
                      <a:pt x="0" y="1"/>
                    </a:moveTo>
                    <a:lnTo>
                      <a:pt x="0" y="229"/>
                    </a:lnTo>
                    <a:lnTo>
                      <a:pt x="15803" y="229"/>
                    </a:lnTo>
                    <a:lnTo>
                      <a:pt x="18114" y="2554"/>
                    </a:lnTo>
                    <a:lnTo>
                      <a:pt x="23462" y="2554"/>
                    </a:lnTo>
                    <a:lnTo>
                      <a:pt x="24775" y="1185"/>
                    </a:lnTo>
                    <a:lnTo>
                      <a:pt x="28397" y="1185"/>
                    </a:lnTo>
                    <a:cubicBezTo>
                      <a:pt x="28397" y="1370"/>
                      <a:pt x="28583" y="1484"/>
                      <a:pt x="28754" y="1484"/>
                    </a:cubicBezTo>
                    <a:cubicBezTo>
                      <a:pt x="28939" y="1484"/>
                      <a:pt x="29111" y="1299"/>
                      <a:pt x="29111" y="1128"/>
                    </a:cubicBezTo>
                    <a:cubicBezTo>
                      <a:pt x="29111" y="885"/>
                      <a:pt x="28939" y="714"/>
                      <a:pt x="28754" y="714"/>
                    </a:cubicBezTo>
                    <a:cubicBezTo>
                      <a:pt x="28583" y="714"/>
                      <a:pt x="28454" y="828"/>
                      <a:pt x="28397" y="942"/>
                    </a:cubicBezTo>
                    <a:lnTo>
                      <a:pt x="24718" y="942"/>
                    </a:lnTo>
                    <a:lnTo>
                      <a:pt x="23405" y="2312"/>
                    </a:lnTo>
                    <a:lnTo>
                      <a:pt x="18242" y="2312"/>
                    </a:lnTo>
                    <a:lnTo>
                      <a:pt x="1591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3" name="Google Shape;733;p28"/>
              <p:cNvSpPr/>
              <p:nvPr/>
            </p:nvSpPr>
            <p:spPr>
              <a:xfrm rot="-5400000">
                <a:off x="4335310" y="3589536"/>
                <a:ext cx="1325804" cy="106134"/>
              </a:xfrm>
              <a:custGeom>
                <a:avLst/>
                <a:gdLst/>
                <a:ahLst/>
                <a:cxnLst/>
                <a:rect l="l" t="t" r="r" b="b"/>
                <a:pathLst>
                  <a:path w="30480" h="2440" extrusionOk="0">
                    <a:moveTo>
                      <a:pt x="0" y="0"/>
                    </a:moveTo>
                    <a:lnTo>
                      <a:pt x="0" y="243"/>
                    </a:lnTo>
                    <a:lnTo>
                      <a:pt x="16459" y="243"/>
                    </a:lnTo>
                    <a:lnTo>
                      <a:pt x="18656" y="2439"/>
                    </a:lnTo>
                    <a:lnTo>
                      <a:pt x="22878" y="2439"/>
                    </a:lnTo>
                    <a:lnTo>
                      <a:pt x="24361" y="899"/>
                    </a:lnTo>
                    <a:lnTo>
                      <a:pt x="29767" y="899"/>
                    </a:lnTo>
                    <a:cubicBezTo>
                      <a:pt x="29824" y="1013"/>
                      <a:pt x="29952" y="1127"/>
                      <a:pt x="30066" y="1127"/>
                    </a:cubicBezTo>
                    <a:cubicBezTo>
                      <a:pt x="30309" y="1127"/>
                      <a:pt x="30480" y="956"/>
                      <a:pt x="30480" y="771"/>
                    </a:cubicBezTo>
                    <a:cubicBezTo>
                      <a:pt x="30480" y="542"/>
                      <a:pt x="30309" y="357"/>
                      <a:pt x="30066" y="357"/>
                    </a:cubicBezTo>
                    <a:cubicBezTo>
                      <a:pt x="29881" y="357"/>
                      <a:pt x="29767" y="471"/>
                      <a:pt x="29710" y="656"/>
                    </a:cubicBezTo>
                    <a:lnTo>
                      <a:pt x="24247" y="656"/>
                    </a:lnTo>
                    <a:lnTo>
                      <a:pt x="22749" y="2197"/>
                    </a:lnTo>
                    <a:lnTo>
                      <a:pt x="18770" y="2197"/>
                    </a:lnTo>
                    <a:lnTo>
                      <a:pt x="16574"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4" name="Google Shape;734;p28"/>
              <p:cNvSpPr/>
              <p:nvPr/>
            </p:nvSpPr>
            <p:spPr>
              <a:xfrm rot="-5400000">
                <a:off x="4348012" y="3656827"/>
                <a:ext cx="1196790" cy="100566"/>
              </a:xfrm>
              <a:custGeom>
                <a:avLst/>
                <a:gdLst/>
                <a:ahLst/>
                <a:cxnLst/>
                <a:rect l="l" t="t" r="r" b="b"/>
                <a:pathLst>
                  <a:path w="27514" h="2312" extrusionOk="0">
                    <a:moveTo>
                      <a:pt x="27157" y="1"/>
                    </a:moveTo>
                    <a:cubicBezTo>
                      <a:pt x="26971" y="1"/>
                      <a:pt x="26857" y="115"/>
                      <a:pt x="26800" y="300"/>
                    </a:cubicBezTo>
                    <a:lnTo>
                      <a:pt x="23890" y="300"/>
                    </a:lnTo>
                    <a:lnTo>
                      <a:pt x="22165" y="2083"/>
                    </a:lnTo>
                    <a:lnTo>
                      <a:pt x="19612" y="2083"/>
                    </a:lnTo>
                    <a:lnTo>
                      <a:pt x="17643" y="115"/>
                    </a:lnTo>
                    <a:lnTo>
                      <a:pt x="0" y="115"/>
                    </a:lnTo>
                    <a:lnTo>
                      <a:pt x="0" y="357"/>
                    </a:lnTo>
                    <a:lnTo>
                      <a:pt x="17586" y="357"/>
                    </a:lnTo>
                    <a:lnTo>
                      <a:pt x="19483" y="2311"/>
                    </a:lnTo>
                    <a:lnTo>
                      <a:pt x="22222" y="2311"/>
                    </a:lnTo>
                    <a:lnTo>
                      <a:pt x="24004" y="528"/>
                    </a:lnTo>
                    <a:lnTo>
                      <a:pt x="26800" y="528"/>
                    </a:lnTo>
                    <a:cubicBezTo>
                      <a:pt x="26857" y="657"/>
                      <a:pt x="26971" y="771"/>
                      <a:pt x="27157" y="771"/>
                    </a:cubicBezTo>
                    <a:cubicBezTo>
                      <a:pt x="27385" y="771"/>
                      <a:pt x="27513" y="600"/>
                      <a:pt x="27513" y="414"/>
                    </a:cubicBezTo>
                    <a:cubicBezTo>
                      <a:pt x="27513" y="172"/>
                      <a:pt x="27385" y="1"/>
                      <a:pt x="2715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5" name="Google Shape;735;p28"/>
              <p:cNvSpPr/>
              <p:nvPr/>
            </p:nvSpPr>
            <p:spPr>
              <a:xfrm rot="-5400000">
                <a:off x="4316977" y="3695300"/>
                <a:ext cx="1119234" cy="101175"/>
              </a:xfrm>
              <a:custGeom>
                <a:avLst/>
                <a:gdLst/>
                <a:ahLst/>
                <a:cxnLst/>
                <a:rect l="l" t="t" r="r" b="b"/>
                <a:pathLst>
                  <a:path w="25731" h="2326" extrusionOk="0">
                    <a:moveTo>
                      <a:pt x="25374" y="1"/>
                    </a:moveTo>
                    <a:cubicBezTo>
                      <a:pt x="25188" y="1"/>
                      <a:pt x="25074" y="129"/>
                      <a:pt x="25017" y="300"/>
                    </a:cubicBezTo>
                    <a:lnTo>
                      <a:pt x="23947" y="300"/>
                    </a:lnTo>
                    <a:lnTo>
                      <a:pt x="22165" y="2083"/>
                    </a:lnTo>
                    <a:lnTo>
                      <a:pt x="20382" y="2083"/>
                    </a:lnTo>
                    <a:lnTo>
                      <a:pt x="18955" y="657"/>
                    </a:lnTo>
                    <a:lnTo>
                      <a:pt x="0" y="657"/>
                    </a:lnTo>
                    <a:lnTo>
                      <a:pt x="0" y="899"/>
                    </a:lnTo>
                    <a:lnTo>
                      <a:pt x="18827" y="899"/>
                    </a:lnTo>
                    <a:lnTo>
                      <a:pt x="20253" y="2326"/>
                    </a:lnTo>
                    <a:lnTo>
                      <a:pt x="22222" y="2326"/>
                    </a:lnTo>
                    <a:lnTo>
                      <a:pt x="24062" y="543"/>
                    </a:lnTo>
                    <a:lnTo>
                      <a:pt x="25017" y="543"/>
                    </a:lnTo>
                    <a:cubicBezTo>
                      <a:pt x="25074" y="657"/>
                      <a:pt x="25188" y="785"/>
                      <a:pt x="25374" y="785"/>
                    </a:cubicBezTo>
                    <a:cubicBezTo>
                      <a:pt x="25545" y="785"/>
                      <a:pt x="25730" y="600"/>
                      <a:pt x="25730" y="429"/>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6" name="Google Shape;736;p28"/>
              <p:cNvSpPr/>
              <p:nvPr/>
            </p:nvSpPr>
            <p:spPr>
              <a:xfrm rot="-5400000">
                <a:off x="4328765" y="3810699"/>
                <a:ext cx="958554" cy="31057"/>
              </a:xfrm>
              <a:custGeom>
                <a:avLst/>
                <a:gdLst/>
                <a:ahLst/>
                <a:cxnLst/>
                <a:rect l="l" t="t" r="r" b="b"/>
                <a:pathLst>
                  <a:path w="22037" h="714" extrusionOk="0">
                    <a:moveTo>
                      <a:pt x="21623" y="1"/>
                    </a:moveTo>
                    <a:cubicBezTo>
                      <a:pt x="21508" y="1"/>
                      <a:pt x="21323" y="58"/>
                      <a:pt x="21266" y="243"/>
                    </a:cubicBezTo>
                    <a:lnTo>
                      <a:pt x="0" y="243"/>
                    </a:lnTo>
                    <a:lnTo>
                      <a:pt x="0" y="486"/>
                    </a:lnTo>
                    <a:lnTo>
                      <a:pt x="21266" y="486"/>
                    </a:lnTo>
                    <a:cubicBezTo>
                      <a:pt x="21323" y="657"/>
                      <a:pt x="21508" y="714"/>
                      <a:pt x="21623" y="714"/>
                    </a:cubicBezTo>
                    <a:cubicBezTo>
                      <a:pt x="21865" y="714"/>
                      <a:pt x="22036" y="600"/>
                      <a:pt x="22036" y="357"/>
                    </a:cubicBezTo>
                    <a:cubicBezTo>
                      <a:pt x="22036" y="129"/>
                      <a:pt x="21865" y="1"/>
                      <a:pt x="2162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37" name="Google Shape;737;p28"/>
            <p:cNvGrpSpPr/>
            <p:nvPr/>
          </p:nvGrpSpPr>
          <p:grpSpPr>
            <a:xfrm rot="5400000">
              <a:off x="893185" y="2543561"/>
              <a:ext cx="659052" cy="2445426"/>
              <a:chOff x="4128096" y="2589445"/>
              <a:chExt cx="465334" cy="1726630"/>
            </a:xfrm>
          </p:grpSpPr>
          <p:sp>
            <p:nvSpPr>
              <p:cNvPr id="738" name="Google Shape;738;p28"/>
              <p:cNvSpPr/>
              <p:nvPr/>
            </p:nvSpPr>
            <p:spPr>
              <a:xfrm rot="-5400000">
                <a:off x="4350516" y="3592343"/>
                <a:ext cx="447328" cy="38495"/>
              </a:xfrm>
              <a:custGeom>
                <a:avLst/>
                <a:gdLst/>
                <a:ahLst/>
                <a:cxnLst/>
                <a:rect l="l" t="t" r="r" b="b"/>
                <a:pathLst>
                  <a:path w="10284" h="885" extrusionOk="0">
                    <a:moveTo>
                      <a:pt x="9927" y="0"/>
                    </a:moveTo>
                    <a:cubicBezTo>
                      <a:pt x="9742" y="0"/>
                      <a:pt x="9628" y="114"/>
                      <a:pt x="9571" y="242"/>
                    </a:cubicBezTo>
                    <a:lnTo>
                      <a:pt x="0" y="242"/>
                    </a:lnTo>
                    <a:lnTo>
                      <a:pt x="0" y="884"/>
                    </a:lnTo>
                    <a:lnTo>
                      <a:pt x="243" y="884"/>
                    </a:lnTo>
                    <a:lnTo>
                      <a:pt x="243" y="471"/>
                    </a:lnTo>
                    <a:lnTo>
                      <a:pt x="9571" y="471"/>
                    </a:lnTo>
                    <a:cubicBezTo>
                      <a:pt x="9628" y="656"/>
                      <a:pt x="9742" y="770"/>
                      <a:pt x="9927" y="770"/>
                    </a:cubicBezTo>
                    <a:cubicBezTo>
                      <a:pt x="10155" y="770"/>
                      <a:pt x="10284" y="599"/>
                      <a:pt x="10284" y="357"/>
                    </a:cubicBezTo>
                    <a:cubicBezTo>
                      <a:pt x="10284" y="171"/>
                      <a:pt x="10155" y="0"/>
                      <a:pt x="9927"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9" name="Google Shape;739;p28"/>
              <p:cNvSpPr/>
              <p:nvPr/>
            </p:nvSpPr>
            <p:spPr>
              <a:xfrm rot="-5400000">
                <a:off x="4258650" y="2857151"/>
                <a:ext cx="602484" cy="67073"/>
              </a:xfrm>
              <a:custGeom>
                <a:avLst/>
                <a:gdLst/>
                <a:ahLst/>
                <a:cxnLst/>
                <a:rect l="l" t="t" r="r" b="b"/>
                <a:pathLst>
                  <a:path w="13851" h="1542" extrusionOk="0">
                    <a:moveTo>
                      <a:pt x="13494" y="1"/>
                    </a:moveTo>
                    <a:cubicBezTo>
                      <a:pt x="13322" y="1"/>
                      <a:pt x="13137" y="58"/>
                      <a:pt x="13137" y="243"/>
                    </a:cubicBezTo>
                    <a:lnTo>
                      <a:pt x="1" y="243"/>
                    </a:lnTo>
                    <a:lnTo>
                      <a:pt x="1" y="1541"/>
                    </a:lnTo>
                    <a:lnTo>
                      <a:pt x="243" y="1541"/>
                    </a:lnTo>
                    <a:lnTo>
                      <a:pt x="243" y="472"/>
                    </a:lnTo>
                    <a:lnTo>
                      <a:pt x="13137" y="472"/>
                    </a:lnTo>
                    <a:cubicBezTo>
                      <a:pt x="13137" y="600"/>
                      <a:pt x="13322" y="714"/>
                      <a:pt x="13494" y="714"/>
                    </a:cubicBezTo>
                    <a:cubicBezTo>
                      <a:pt x="13679" y="714"/>
                      <a:pt x="13850" y="543"/>
                      <a:pt x="13850" y="357"/>
                    </a:cubicBezTo>
                    <a:cubicBezTo>
                      <a:pt x="13850" y="115"/>
                      <a:pt x="13679" y="1"/>
                      <a:pt x="1349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0" name="Google Shape;740;p28"/>
              <p:cNvSpPr/>
              <p:nvPr/>
            </p:nvSpPr>
            <p:spPr>
              <a:xfrm rot="-5400000">
                <a:off x="4342753" y="2990231"/>
                <a:ext cx="395827" cy="105525"/>
              </a:xfrm>
              <a:custGeom>
                <a:avLst/>
                <a:gdLst/>
                <a:ahLst/>
                <a:cxnLst/>
                <a:rect l="l" t="t" r="r" b="b"/>
                <a:pathLst>
                  <a:path w="9100" h="2426" extrusionOk="0">
                    <a:moveTo>
                      <a:pt x="8686" y="1"/>
                    </a:moveTo>
                    <a:cubicBezTo>
                      <a:pt x="8558" y="1"/>
                      <a:pt x="8387" y="115"/>
                      <a:pt x="8330" y="229"/>
                    </a:cubicBezTo>
                    <a:lnTo>
                      <a:pt x="0" y="229"/>
                    </a:lnTo>
                    <a:lnTo>
                      <a:pt x="0" y="2425"/>
                    </a:lnTo>
                    <a:lnTo>
                      <a:pt x="243" y="2425"/>
                    </a:lnTo>
                    <a:lnTo>
                      <a:pt x="243" y="471"/>
                    </a:lnTo>
                    <a:lnTo>
                      <a:pt x="8330" y="471"/>
                    </a:lnTo>
                    <a:cubicBezTo>
                      <a:pt x="8387" y="642"/>
                      <a:pt x="8558" y="771"/>
                      <a:pt x="8686" y="771"/>
                    </a:cubicBezTo>
                    <a:cubicBezTo>
                      <a:pt x="8914" y="771"/>
                      <a:pt x="9100" y="585"/>
                      <a:pt x="9100" y="357"/>
                    </a:cubicBezTo>
                    <a:cubicBezTo>
                      <a:pt x="9100" y="172"/>
                      <a:pt x="8914" y="1"/>
                      <a:pt x="8686"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28"/>
              <p:cNvSpPr/>
              <p:nvPr/>
            </p:nvSpPr>
            <p:spPr>
              <a:xfrm rot="-5400000">
                <a:off x="4236967" y="2935946"/>
                <a:ext cx="565859" cy="147065"/>
              </a:xfrm>
              <a:custGeom>
                <a:avLst/>
                <a:gdLst/>
                <a:ahLst/>
                <a:cxnLst/>
                <a:rect l="l" t="t" r="r" b="b"/>
                <a:pathLst>
                  <a:path w="13009" h="3381" extrusionOk="0">
                    <a:moveTo>
                      <a:pt x="12594" y="0"/>
                    </a:moveTo>
                    <a:cubicBezTo>
                      <a:pt x="12480" y="0"/>
                      <a:pt x="12295" y="114"/>
                      <a:pt x="12238" y="242"/>
                    </a:cubicBezTo>
                    <a:lnTo>
                      <a:pt x="0" y="242"/>
                    </a:lnTo>
                    <a:lnTo>
                      <a:pt x="0" y="3380"/>
                    </a:lnTo>
                    <a:lnTo>
                      <a:pt x="243" y="3380"/>
                    </a:lnTo>
                    <a:lnTo>
                      <a:pt x="243" y="471"/>
                    </a:lnTo>
                    <a:lnTo>
                      <a:pt x="12238" y="471"/>
                    </a:lnTo>
                    <a:cubicBezTo>
                      <a:pt x="12295" y="656"/>
                      <a:pt x="12480" y="770"/>
                      <a:pt x="12594" y="770"/>
                    </a:cubicBezTo>
                    <a:cubicBezTo>
                      <a:pt x="12837" y="770"/>
                      <a:pt x="13008" y="599"/>
                      <a:pt x="13008" y="357"/>
                    </a:cubicBezTo>
                    <a:cubicBezTo>
                      <a:pt x="13008" y="171"/>
                      <a:pt x="12837" y="0"/>
                      <a:pt x="12594"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28"/>
              <p:cNvSpPr/>
              <p:nvPr/>
            </p:nvSpPr>
            <p:spPr>
              <a:xfrm rot="-5400000">
                <a:off x="4284728" y="3027769"/>
                <a:ext cx="421317" cy="196087"/>
              </a:xfrm>
              <a:custGeom>
                <a:avLst/>
                <a:gdLst/>
                <a:ahLst/>
                <a:cxnLst/>
                <a:rect l="l" t="t" r="r" b="b"/>
                <a:pathLst>
                  <a:path w="9686" h="4508" extrusionOk="0">
                    <a:moveTo>
                      <a:pt x="9329" y="0"/>
                    </a:moveTo>
                    <a:cubicBezTo>
                      <a:pt x="9157" y="0"/>
                      <a:pt x="8972" y="114"/>
                      <a:pt x="8972" y="300"/>
                    </a:cubicBezTo>
                    <a:lnTo>
                      <a:pt x="1" y="300"/>
                    </a:lnTo>
                    <a:lnTo>
                      <a:pt x="1" y="4507"/>
                    </a:lnTo>
                    <a:lnTo>
                      <a:pt x="243" y="4507"/>
                    </a:lnTo>
                    <a:lnTo>
                      <a:pt x="243" y="528"/>
                    </a:lnTo>
                    <a:lnTo>
                      <a:pt x="8972" y="528"/>
                    </a:lnTo>
                    <a:cubicBezTo>
                      <a:pt x="8972" y="656"/>
                      <a:pt x="9157" y="770"/>
                      <a:pt x="9329" y="770"/>
                    </a:cubicBezTo>
                    <a:cubicBezTo>
                      <a:pt x="9514" y="770"/>
                      <a:pt x="9685" y="585"/>
                      <a:pt x="9685" y="414"/>
                    </a:cubicBezTo>
                    <a:cubicBezTo>
                      <a:pt x="9685" y="171"/>
                      <a:pt x="9514" y="0"/>
                      <a:pt x="932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28"/>
              <p:cNvSpPr/>
              <p:nvPr/>
            </p:nvSpPr>
            <p:spPr>
              <a:xfrm rot="-5400000">
                <a:off x="3936988" y="3222875"/>
                <a:ext cx="1067777" cy="245108"/>
              </a:xfrm>
              <a:custGeom>
                <a:avLst/>
                <a:gdLst/>
                <a:ahLst/>
                <a:cxnLst/>
                <a:rect l="l" t="t" r="r" b="b"/>
                <a:pathLst>
                  <a:path w="24548" h="5635" extrusionOk="0">
                    <a:moveTo>
                      <a:pt x="24190" y="0"/>
                    </a:moveTo>
                    <a:cubicBezTo>
                      <a:pt x="24005" y="0"/>
                      <a:pt x="23834" y="115"/>
                      <a:pt x="23834" y="229"/>
                    </a:cubicBezTo>
                    <a:lnTo>
                      <a:pt x="11525" y="229"/>
                    </a:lnTo>
                    <a:lnTo>
                      <a:pt x="11525" y="4151"/>
                    </a:lnTo>
                    <a:lnTo>
                      <a:pt x="1" y="4151"/>
                    </a:lnTo>
                    <a:lnTo>
                      <a:pt x="1" y="5634"/>
                    </a:lnTo>
                    <a:lnTo>
                      <a:pt x="243" y="5634"/>
                    </a:lnTo>
                    <a:lnTo>
                      <a:pt x="243" y="4393"/>
                    </a:lnTo>
                    <a:lnTo>
                      <a:pt x="11768" y="4393"/>
                    </a:lnTo>
                    <a:lnTo>
                      <a:pt x="11768" y="471"/>
                    </a:lnTo>
                    <a:lnTo>
                      <a:pt x="23834" y="471"/>
                    </a:lnTo>
                    <a:cubicBezTo>
                      <a:pt x="23834" y="642"/>
                      <a:pt x="24005" y="771"/>
                      <a:pt x="24190" y="771"/>
                    </a:cubicBezTo>
                    <a:cubicBezTo>
                      <a:pt x="24362" y="771"/>
                      <a:pt x="24547" y="585"/>
                      <a:pt x="24547" y="357"/>
                    </a:cubicBezTo>
                    <a:cubicBezTo>
                      <a:pt x="24547" y="172"/>
                      <a:pt x="24362" y="0"/>
                      <a:pt x="2419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28"/>
              <p:cNvSpPr/>
              <p:nvPr/>
            </p:nvSpPr>
            <p:spPr>
              <a:xfrm rot="-5400000">
                <a:off x="3583049" y="3406216"/>
                <a:ext cx="1613105" cy="206613"/>
              </a:xfrm>
              <a:custGeom>
                <a:avLst/>
                <a:gdLst/>
                <a:ahLst/>
                <a:cxnLst/>
                <a:rect l="l" t="t" r="r" b="b"/>
                <a:pathLst>
                  <a:path w="37085" h="4750" extrusionOk="0">
                    <a:moveTo>
                      <a:pt x="36670" y="0"/>
                    </a:moveTo>
                    <a:cubicBezTo>
                      <a:pt x="36542" y="0"/>
                      <a:pt x="36371" y="114"/>
                      <a:pt x="36314" y="228"/>
                    </a:cubicBezTo>
                    <a:lnTo>
                      <a:pt x="20325" y="228"/>
                    </a:lnTo>
                    <a:lnTo>
                      <a:pt x="20325" y="4507"/>
                    </a:lnTo>
                    <a:lnTo>
                      <a:pt x="1" y="4507"/>
                    </a:lnTo>
                    <a:lnTo>
                      <a:pt x="1" y="4750"/>
                    </a:lnTo>
                    <a:lnTo>
                      <a:pt x="20568" y="4750"/>
                    </a:lnTo>
                    <a:lnTo>
                      <a:pt x="20568" y="471"/>
                    </a:lnTo>
                    <a:lnTo>
                      <a:pt x="36314" y="471"/>
                    </a:lnTo>
                    <a:cubicBezTo>
                      <a:pt x="36371" y="642"/>
                      <a:pt x="36542" y="713"/>
                      <a:pt x="36670" y="713"/>
                    </a:cubicBezTo>
                    <a:cubicBezTo>
                      <a:pt x="36899" y="713"/>
                      <a:pt x="37084" y="585"/>
                      <a:pt x="37084" y="357"/>
                    </a:cubicBezTo>
                    <a:cubicBezTo>
                      <a:pt x="37084" y="171"/>
                      <a:pt x="36899" y="0"/>
                      <a:pt x="3667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28"/>
              <p:cNvSpPr/>
              <p:nvPr/>
            </p:nvSpPr>
            <p:spPr>
              <a:xfrm rot="-5400000">
                <a:off x="3683572" y="3550758"/>
                <a:ext cx="1318409" cy="212224"/>
              </a:xfrm>
              <a:custGeom>
                <a:avLst/>
                <a:gdLst/>
                <a:ahLst/>
                <a:cxnLst/>
                <a:rect l="l" t="t" r="r" b="b"/>
                <a:pathLst>
                  <a:path w="30310" h="4879" extrusionOk="0">
                    <a:moveTo>
                      <a:pt x="29896" y="0"/>
                    </a:moveTo>
                    <a:cubicBezTo>
                      <a:pt x="29767" y="0"/>
                      <a:pt x="29596" y="71"/>
                      <a:pt x="29539" y="243"/>
                    </a:cubicBezTo>
                    <a:lnTo>
                      <a:pt x="18956" y="243"/>
                    </a:lnTo>
                    <a:lnTo>
                      <a:pt x="18956" y="4636"/>
                    </a:lnTo>
                    <a:lnTo>
                      <a:pt x="1" y="4636"/>
                    </a:lnTo>
                    <a:lnTo>
                      <a:pt x="1" y="4878"/>
                    </a:lnTo>
                    <a:lnTo>
                      <a:pt x="19198" y="4878"/>
                    </a:lnTo>
                    <a:lnTo>
                      <a:pt x="19198" y="485"/>
                    </a:lnTo>
                    <a:lnTo>
                      <a:pt x="29539" y="485"/>
                    </a:lnTo>
                    <a:cubicBezTo>
                      <a:pt x="29596" y="599"/>
                      <a:pt x="29767" y="713"/>
                      <a:pt x="29896" y="713"/>
                    </a:cubicBezTo>
                    <a:cubicBezTo>
                      <a:pt x="30124" y="713"/>
                      <a:pt x="30309" y="542"/>
                      <a:pt x="30309" y="357"/>
                    </a:cubicBezTo>
                    <a:cubicBezTo>
                      <a:pt x="30309" y="129"/>
                      <a:pt x="30124" y="0"/>
                      <a:pt x="2989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28"/>
              <p:cNvSpPr/>
              <p:nvPr/>
            </p:nvSpPr>
            <p:spPr>
              <a:xfrm rot="-5400000">
                <a:off x="3890469" y="3910287"/>
                <a:ext cx="679996" cy="131580"/>
              </a:xfrm>
              <a:custGeom>
                <a:avLst/>
                <a:gdLst/>
                <a:ahLst/>
                <a:cxnLst/>
                <a:rect l="l" t="t" r="r" b="b"/>
                <a:pathLst>
                  <a:path w="15633" h="3025" extrusionOk="0">
                    <a:moveTo>
                      <a:pt x="15219" y="1"/>
                    </a:moveTo>
                    <a:cubicBezTo>
                      <a:pt x="15034" y="1"/>
                      <a:pt x="14863" y="115"/>
                      <a:pt x="14863" y="357"/>
                    </a:cubicBezTo>
                    <a:cubicBezTo>
                      <a:pt x="14863" y="528"/>
                      <a:pt x="14977" y="714"/>
                      <a:pt x="15219" y="714"/>
                    </a:cubicBezTo>
                    <a:lnTo>
                      <a:pt x="15219" y="2796"/>
                    </a:lnTo>
                    <a:lnTo>
                      <a:pt x="1" y="2796"/>
                    </a:lnTo>
                    <a:lnTo>
                      <a:pt x="1" y="3024"/>
                    </a:lnTo>
                    <a:lnTo>
                      <a:pt x="15447" y="3024"/>
                    </a:lnTo>
                    <a:lnTo>
                      <a:pt x="15447" y="657"/>
                    </a:lnTo>
                    <a:cubicBezTo>
                      <a:pt x="15504" y="585"/>
                      <a:pt x="15633" y="471"/>
                      <a:pt x="15633" y="357"/>
                    </a:cubicBezTo>
                    <a:cubicBezTo>
                      <a:pt x="15633" y="115"/>
                      <a:pt x="15447" y="1"/>
                      <a:pt x="1521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28"/>
              <p:cNvSpPr/>
              <p:nvPr/>
            </p:nvSpPr>
            <p:spPr>
              <a:xfrm rot="-5400000">
                <a:off x="3593294" y="3509501"/>
                <a:ext cx="1400924" cy="212224"/>
              </a:xfrm>
              <a:custGeom>
                <a:avLst/>
                <a:gdLst/>
                <a:ahLst/>
                <a:cxnLst/>
                <a:rect l="l" t="t" r="r" b="b"/>
                <a:pathLst>
                  <a:path w="32207" h="4879" extrusionOk="0">
                    <a:moveTo>
                      <a:pt x="31850" y="0"/>
                    </a:moveTo>
                    <a:cubicBezTo>
                      <a:pt x="31678" y="0"/>
                      <a:pt x="31493" y="57"/>
                      <a:pt x="31493" y="243"/>
                    </a:cubicBezTo>
                    <a:lnTo>
                      <a:pt x="17715" y="243"/>
                    </a:lnTo>
                    <a:lnTo>
                      <a:pt x="17715" y="4636"/>
                    </a:lnTo>
                    <a:lnTo>
                      <a:pt x="1" y="4636"/>
                    </a:lnTo>
                    <a:lnTo>
                      <a:pt x="1" y="4878"/>
                    </a:lnTo>
                    <a:lnTo>
                      <a:pt x="17943" y="4878"/>
                    </a:lnTo>
                    <a:lnTo>
                      <a:pt x="17943" y="485"/>
                    </a:lnTo>
                    <a:lnTo>
                      <a:pt x="31493" y="485"/>
                    </a:lnTo>
                    <a:cubicBezTo>
                      <a:pt x="31493" y="599"/>
                      <a:pt x="31678" y="714"/>
                      <a:pt x="31850" y="714"/>
                    </a:cubicBezTo>
                    <a:cubicBezTo>
                      <a:pt x="32035" y="714"/>
                      <a:pt x="32206" y="542"/>
                      <a:pt x="32206" y="357"/>
                    </a:cubicBezTo>
                    <a:cubicBezTo>
                      <a:pt x="32206" y="129"/>
                      <a:pt x="32035" y="0"/>
                      <a:pt x="3185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8" name="Google Shape;748;p28"/>
              <p:cNvSpPr/>
              <p:nvPr/>
            </p:nvSpPr>
            <p:spPr>
              <a:xfrm rot="-5400000">
                <a:off x="3468913" y="3442188"/>
                <a:ext cx="1533069" cy="214704"/>
              </a:xfrm>
              <a:custGeom>
                <a:avLst/>
                <a:gdLst/>
                <a:ahLst/>
                <a:cxnLst/>
                <a:rect l="l" t="t" r="r" b="b"/>
                <a:pathLst>
                  <a:path w="35245" h="4936" extrusionOk="0">
                    <a:moveTo>
                      <a:pt x="34831" y="0"/>
                    </a:moveTo>
                    <a:cubicBezTo>
                      <a:pt x="34702" y="0"/>
                      <a:pt x="34531" y="71"/>
                      <a:pt x="34474" y="243"/>
                    </a:cubicBezTo>
                    <a:lnTo>
                      <a:pt x="16403" y="243"/>
                    </a:lnTo>
                    <a:lnTo>
                      <a:pt x="16403" y="4707"/>
                    </a:lnTo>
                    <a:lnTo>
                      <a:pt x="1" y="4707"/>
                    </a:lnTo>
                    <a:lnTo>
                      <a:pt x="1" y="4935"/>
                    </a:lnTo>
                    <a:lnTo>
                      <a:pt x="16645" y="4935"/>
                    </a:lnTo>
                    <a:lnTo>
                      <a:pt x="16645" y="485"/>
                    </a:lnTo>
                    <a:lnTo>
                      <a:pt x="34474" y="485"/>
                    </a:lnTo>
                    <a:cubicBezTo>
                      <a:pt x="34531" y="599"/>
                      <a:pt x="34702" y="713"/>
                      <a:pt x="34831" y="713"/>
                    </a:cubicBezTo>
                    <a:cubicBezTo>
                      <a:pt x="35059" y="713"/>
                      <a:pt x="35244" y="542"/>
                      <a:pt x="35244" y="357"/>
                    </a:cubicBezTo>
                    <a:cubicBezTo>
                      <a:pt x="35244" y="129"/>
                      <a:pt x="35059" y="0"/>
                      <a:pt x="34831"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32095581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749"/>
        <p:cNvGrpSpPr/>
        <p:nvPr/>
      </p:nvGrpSpPr>
      <p:grpSpPr>
        <a:xfrm>
          <a:off x="0" y="0"/>
          <a:ext cx="0" cy="0"/>
          <a:chOff x="0" y="0"/>
          <a:chExt cx="0" cy="0"/>
        </a:xfrm>
      </p:grpSpPr>
      <p:sp>
        <p:nvSpPr>
          <p:cNvPr id="750" name="Google Shape;750;p29"/>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51" name="Google Shape;751;p29"/>
          <p:cNvGrpSpPr/>
          <p:nvPr/>
        </p:nvGrpSpPr>
        <p:grpSpPr>
          <a:xfrm rot="10800000">
            <a:off x="575425" y="5"/>
            <a:ext cx="751088" cy="3090707"/>
            <a:chOff x="426802" y="2674436"/>
            <a:chExt cx="397738" cy="1636680"/>
          </a:xfrm>
        </p:grpSpPr>
        <p:sp>
          <p:nvSpPr>
            <p:cNvPr id="752" name="Google Shape;752;p29"/>
            <p:cNvSpPr/>
            <p:nvPr/>
          </p:nvSpPr>
          <p:spPr>
            <a:xfrm rot="-5400000">
              <a:off x="-81621" y="3482511"/>
              <a:ext cx="1556645" cy="100566"/>
            </a:xfrm>
            <a:custGeom>
              <a:avLst/>
              <a:gdLst/>
              <a:ahLst/>
              <a:cxnLst/>
              <a:rect l="l" t="t" r="r" b="b"/>
              <a:pathLst>
                <a:path w="35787" h="2312" extrusionOk="0">
                  <a:moveTo>
                    <a:pt x="17658" y="1"/>
                  </a:moveTo>
                  <a:lnTo>
                    <a:pt x="15576" y="2083"/>
                  </a:lnTo>
                  <a:lnTo>
                    <a:pt x="1" y="2083"/>
                  </a:lnTo>
                  <a:lnTo>
                    <a:pt x="1" y="2312"/>
                  </a:lnTo>
                  <a:lnTo>
                    <a:pt x="15633" y="2312"/>
                  </a:lnTo>
                  <a:lnTo>
                    <a:pt x="17772" y="243"/>
                  </a:lnTo>
                  <a:lnTo>
                    <a:pt x="23363" y="243"/>
                  </a:lnTo>
                  <a:lnTo>
                    <a:pt x="24904" y="1784"/>
                  </a:lnTo>
                  <a:lnTo>
                    <a:pt x="35073" y="1784"/>
                  </a:lnTo>
                  <a:cubicBezTo>
                    <a:pt x="35130" y="1898"/>
                    <a:pt x="35244" y="2026"/>
                    <a:pt x="35430" y="2026"/>
                  </a:cubicBezTo>
                  <a:cubicBezTo>
                    <a:pt x="35601" y="2026"/>
                    <a:pt x="35786" y="1841"/>
                    <a:pt x="35786" y="1670"/>
                  </a:cubicBezTo>
                  <a:cubicBezTo>
                    <a:pt x="35786" y="1427"/>
                    <a:pt x="35601" y="1242"/>
                    <a:pt x="35430" y="1242"/>
                  </a:cubicBezTo>
                  <a:cubicBezTo>
                    <a:pt x="35244" y="1242"/>
                    <a:pt x="35130" y="1370"/>
                    <a:pt x="35073" y="1541"/>
                  </a:cubicBezTo>
                  <a:lnTo>
                    <a:pt x="25018" y="1541"/>
                  </a:lnTo>
                  <a:lnTo>
                    <a:pt x="2342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3" name="Google Shape;753;p29"/>
            <p:cNvSpPr/>
            <p:nvPr/>
          </p:nvSpPr>
          <p:spPr>
            <a:xfrm rot="-5400000">
              <a:off x="-285730" y="3386968"/>
              <a:ext cx="1636680" cy="211615"/>
            </a:xfrm>
            <a:custGeom>
              <a:avLst/>
              <a:gdLst/>
              <a:ahLst/>
              <a:cxnLst/>
              <a:rect l="l" t="t" r="r" b="b"/>
              <a:pathLst>
                <a:path w="37627" h="4865" extrusionOk="0">
                  <a:moveTo>
                    <a:pt x="13137" y="1"/>
                  </a:moveTo>
                  <a:lnTo>
                    <a:pt x="13137" y="4636"/>
                  </a:lnTo>
                  <a:lnTo>
                    <a:pt x="12181" y="4636"/>
                  </a:lnTo>
                  <a:lnTo>
                    <a:pt x="12181" y="771"/>
                  </a:lnTo>
                  <a:lnTo>
                    <a:pt x="1" y="771"/>
                  </a:lnTo>
                  <a:lnTo>
                    <a:pt x="1" y="1014"/>
                  </a:lnTo>
                  <a:lnTo>
                    <a:pt x="11953" y="1014"/>
                  </a:lnTo>
                  <a:lnTo>
                    <a:pt x="11953" y="4865"/>
                  </a:lnTo>
                  <a:lnTo>
                    <a:pt x="13379" y="4865"/>
                  </a:lnTo>
                  <a:lnTo>
                    <a:pt x="13379" y="229"/>
                  </a:lnTo>
                  <a:lnTo>
                    <a:pt x="20454" y="229"/>
                  </a:lnTo>
                  <a:lnTo>
                    <a:pt x="22237" y="2083"/>
                  </a:lnTo>
                  <a:lnTo>
                    <a:pt x="36856" y="2083"/>
                  </a:lnTo>
                  <a:cubicBezTo>
                    <a:pt x="36913" y="2197"/>
                    <a:pt x="37084" y="2311"/>
                    <a:pt x="37213" y="2311"/>
                  </a:cubicBezTo>
                  <a:cubicBezTo>
                    <a:pt x="37441" y="2311"/>
                    <a:pt x="37626" y="2140"/>
                    <a:pt x="37626" y="1955"/>
                  </a:cubicBezTo>
                  <a:cubicBezTo>
                    <a:pt x="37626" y="1727"/>
                    <a:pt x="37441" y="1541"/>
                    <a:pt x="37213" y="1541"/>
                  </a:cubicBezTo>
                  <a:cubicBezTo>
                    <a:pt x="37084" y="1541"/>
                    <a:pt x="36913" y="1655"/>
                    <a:pt x="36856" y="1841"/>
                  </a:cubicBezTo>
                  <a:lnTo>
                    <a:pt x="22351" y="1841"/>
                  </a:lnTo>
                  <a:lnTo>
                    <a:pt x="20511"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4" name="Google Shape;754;p29"/>
            <p:cNvSpPr/>
            <p:nvPr/>
          </p:nvSpPr>
          <p:spPr>
            <a:xfrm rot="-5400000">
              <a:off x="416274" y="4013898"/>
              <a:ext cx="447372" cy="147065"/>
            </a:xfrm>
            <a:custGeom>
              <a:avLst/>
              <a:gdLst/>
              <a:ahLst/>
              <a:cxnLst/>
              <a:rect l="l" t="t" r="r" b="b"/>
              <a:pathLst>
                <a:path w="10285" h="3381" extrusionOk="0">
                  <a:moveTo>
                    <a:pt x="1" y="0"/>
                  </a:moveTo>
                  <a:lnTo>
                    <a:pt x="1" y="228"/>
                  </a:lnTo>
                  <a:lnTo>
                    <a:pt x="9757" y="228"/>
                  </a:lnTo>
                  <a:lnTo>
                    <a:pt x="9757" y="2667"/>
                  </a:lnTo>
                  <a:cubicBezTo>
                    <a:pt x="9628" y="2667"/>
                    <a:pt x="9514" y="2853"/>
                    <a:pt x="9514" y="3024"/>
                  </a:cubicBezTo>
                  <a:cubicBezTo>
                    <a:pt x="9514" y="3209"/>
                    <a:pt x="9685" y="3380"/>
                    <a:pt x="9871" y="3380"/>
                  </a:cubicBezTo>
                  <a:cubicBezTo>
                    <a:pt x="10113" y="3380"/>
                    <a:pt x="10284" y="3209"/>
                    <a:pt x="10284" y="3024"/>
                  </a:cubicBezTo>
                  <a:cubicBezTo>
                    <a:pt x="10284" y="2853"/>
                    <a:pt x="10170" y="2667"/>
                    <a:pt x="9985" y="2667"/>
                  </a:cubicBezTo>
                  <a:lnTo>
                    <a:pt x="9985"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5" name="Google Shape;755;p29"/>
            <p:cNvSpPr/>
            <p:nvPr/>
          </p:nvSpPr>
          <p:spPr>
            <a:xfrm rot="-5400000">
              <a:off x="32255" y="3518831"/>
              <a:ext cx="1497053" cy="87517"/>
            </a:xfrm>
            <a:custGeom>
              <a:avLst/>
              <a:gdLst/>
              <a:ahLst/>
              <a:cxnLst/>
              <a:rect l="l" t="t" r="r" b="b"/>
              <a:pathLst>
                <a:path w="34417" h="2012" extrusionOk="0">
                  <a:moveTo>
                    <a:pt x="18243" y="0"/>
                  </a:moveTo>
                  <a:lnTo>
                    <a:pt x="16588" y="1655"/>
                  </a:lnTo>
                  <a:lnTo>
                    <a:pt x="1" y="1655"/>
                  </a:lnTo>
                  <a:lnTo>
                    <a:pt x="1" y="1897"/>
                  </a:lnTo>
                  <a:lnTo>
                    <a:pt x="16645" y="1897"/>
                  </a:lnTo>
                  <a:lnTo>
                    <a:pt x="18314" y="229"/>
                  </a:lnTo>
                  <a:lnTo>
                    <a:pt x="22522" y="229"/>
                  </a:lnTo>
                  <a:lnTo>
                    <a:pt x="24076" y="1783"/>
                  </a:lnTo>
                  <a:lnTo>
                    <a:pt x="33647" y="1783"/>
                  </a:lnTo>
                  <a:cubicBezTo>
                    <a:pt x="33704" y="1954"/>
                    <a:pt x="33875" y="2011"/>
                    <a:pt x="34003" y="2011"/>
                  </a:cubicBezTo>
                  <a:cubicBezTo>
                    <a:pt x="34232" y="2011"/>
                    <a:pt x="34417" y="1840"/>
                    <a:pt x="34417" y="1655"/>
                  </a:cubicBezTo>
                  <a:cubicBezTo>
                    <a:pt x="34417" y="1427"/>
                    <a:pt x="34232" y="1298"/>
                    <a:pt x="34003" y="1298"/>
                  </a:cubicBezTo>
                  <a:cubicBezTo>
                    <a:pt x="33875" y="1298"/>
                    <a:pt x="33704" y="1370"/>
                    <a:pt x="33647" y="1541"/>
                  </a:cubicBezTo>
                  <a:lnTo>
                    <a:pt x="24191" y="1541"/>
                  </a:lnTo>
                  <a:lnTo>
                    <a:pt x="22650"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6" name="Google Shape;756;p29"/>
            <p:cNvSpPr/>
            <p:nvPr/>
          </p:nvSpPr>
          <p:spPr>
            <a:xfrm rot="-5400000">
              <a:off x="48067" y="3573094"/>
              <a:ext cx="1377957" cy="98087"/>
            </a:xfrm>
            <a:custGeom>
              <a:avLst/>
              <a:gdLst/>
              <a:ahLst/>
              <a:cxnLst/>
              <a:rect l="l" t="t" r="r" b="b"/>
              <a:pathLst>
                <a:path w="31679" h="2255" extrusionOk="0">
                  <a:moveTo>
                    <a:pt x="18186" y="1"/>
                  </a:moveTo>
                  <a:lnTo>
                    <a:pt x="16232" y="1955"/>
                  </a:lnTo>
                  <a:lnTo>
                    <a:pt x="1" y="1955"/>
                  </a:lnTo>
                  <a:lnTo>
                    <a:pt x="1" y="2197"/>
                  </a:lnTo>
                  <a:lnTo>
                    <a:pt x="16346" y="2197"/>
                  </a:lnTo>
                  <a:lnTo>
                    <a:pt x="18314" y="229"/>
                  </a:lnTo>
                  <a:lnTo>
                    <a:pt x="22950" y="229"/>
                  </a:lnTo>
                  <a:lnTo>
                    <a:pt x="24661" y="1955"/>
                  </a:lnTo>
                  <a:lnTo>
                    <a:pt x="30908" y="1955"/>
                  </a:lnTo>
                  <a:cubicBezTo>
                    <a:pt x="30965" y="2140"/>
                    <a:pt x="31151" y="2254"/>
                    <a:pt x="31265" y="2254"/>
                  </a:cubicBezTo>
                  <a:cubicBezTo>
                    <a:pt x="31507" y="2254"/>
                    <a:pt x="31679" y="2069"/>
                    <a:pt x="31679" y="1840"/>
                  </a:cubicBezTo>
                  <a:cubicBezTo>
                    <a:pt x="31679" y="1655"/>
                    <a:pt x="31507" y="1484"/>
                    <a:pt x="31265" y="1484"/>
                  </a:cubicBezTo>
                  <a:cubicBezTo>
                    <a:pt x="31151" y="1484"/>
                    <a:pt x="30965" y="1598"/>
                    <a:pt x="30908" y="1712"/>
                  </a:cubicBezTo>
                  <a:lnTo>
                    <a:pt x="24733" y="1712"/>
                  </a:lnTo>
                  <a:lnTo>
                    <a:pt x="2300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29"/>
            <p:cNvSpPr/>
            <p:nvPr/>
          </p:nvSpPr>
          <p:spPr>
            <a:xfrm rot="-5400000">
              <a:off x="-80031" y="3527509"/>
              <a:ext cx="1354991" cy="212224"/>
            </a:xfrm>
            <a:custGeom>
              <a:avLst/>
              <a:gdLst/>
              <a:ahLst/>
              <a:cxnLst/>
              <a:rect l="l" t="t" r="r" b="b"/>
              <a:pathLst>
                <a:path w="31151" h="4879" extrusionOk="0">
                  <a:moveTo>
                    <a:pt x="14749" y="0"/>
                  </a:moveTo>
                  <a:lnTo>
                    <a:pt x="14749" y="4636"/>
                  </a:lnTo>
                  <a:lnTo>
                    <a:pt x="10755" y="4636"/>
                  </a:lnTo>
                  <a:lnTo>
                    <a:pt x="10755" y="956"/>
                  </a:lnTo>
                  <a:lnTo>
                    <a:pt x="1" y="956"/>
                  </a:lnTo>
                  <a:lnTo>
                    <a:pt x="1" y="1184"/>
                  </a:lnTo>
                  <a:lnTo>
                    <a:pt x="10527" y="1184"/>
                  </a:lnTo>
                  <a:lnTo>
                    <a:pt x="10527" y="4878"/>
                  </a:lnTo>
                  <a:lnTo>
                    <a:pt x="14977" y="4878"/>
                  </a:lnTo>
                  <a:lnTo>
                    <a:pt x="14977" y="243"/>
                  </a:lnTo>
                  <a:lnTo>
                    <a:pt x="18842" y="243"/>
                  </a:lnTo>
                  <a:lnTo>
                    <a:pt x="21281" y="2739"/>
                  </a:lnTo>
                  <a:lnTo>
                    <a:pt x="30366" y="2739"/>
                  </a:lnTo>
                  <a:cubicBezTo>
                    <a:pt x="30438" y="2853"/>
                    <a:pt x="30609" y="2967"/>
                    <a:pt x="30723" y="2967"/>
                  </a:cubicBezTo>
                  <a:cubicBezTo>
                    <a:pt x="30965" y="2967"/>
                    <a:pt x="31151" y="2796"/>
                    <a:pt x="31151" y="2610"/>
                  </a:cubicBezTo>
                  <a:cubicBezTo>
                    <a:pt x="31151" y="2382"/>
                    <a:pt x="30965" y="2197"/>
                    <a:pt x="30723" y="2197"/>
                  </a:cubicBezTo>
                  <a:cubicBezTo>
                    <a:pt x="30609" y="2197"/>
                    <a:pt x="30438" y="2311"/>
                    <a:pt x="30366" y="2496"/>
                  </a:cubicBezTo>
                  <a:lnTo>
                    <a:pt x="21395" y="2496"/>
                  </a:lnTo>
                  <a:lnTo>
                    <a:pt x="18899"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29"/>
            <p:cNvSpPr/>
            <p:nvPr/>
          </p:nvSpPr>
          <p:spPr>
            <a:xfrm rot="-5400000">
              <a:off x="-149844" y="3491841"/>
              <a:ext cx="1429458" cy="209092"/>
            </a:xfrm>
            <a:custGeom>
              <a:avLst/>
              <a:gdLst/>
              <a:ahLst/>
              <a:cxnLst/>
              <a:rect l="l" t="t" r="r" b="b"/>
              <a:pathLst>
                <a:path w="32863" h="4807" extrusionOk="0">
                  <a:moveTo>
                    <a:pt x="13850" y="0"/>
                  </a:moveTo>
                  <a:lnTo>
                    <a:pt x="13850" y="4578"/>
                  </a:lnTo>
                  <a:lnTo>
                    <a:pt x="11411" y="4578"/>
                  </a:lnTo>
                  <a:lnTo>
                    <a:pt x="11411" y="884"/>
                  </a:lnTo>
                  <a:lnTo>
                    <a:pt x="1" y="884"/>
                  </a:lnTo>
                  <a:lnTo>
                    <a:pt x="1" y="1127"/>
                  </a:lnTo>
                  <a:lnTo>
                    <a:pt x="11183" y="1127"/>
                  </a:lnTo>
                  <a:lnTo>
                    <a:pt x="11183" y="4807"/>
                  </a:lnTo>
                  <a:lnTo>
                    <a:pt x="14092" y="4807"/>
                  </a:lnTo>
                  <a:lnTo>
                    <a:pt x="14092" y="243"/>
                  </a:lnTo>
                  <a:lnTo>
                    <a:pt x="19498" y="243"/>
                  </a:lnTo>
                  <a:lnTo>
                    <a:pt x="21637" y="2439"/>
                  </a:lnTo>
                  <a:lnTo>
                    <a:pt x="32149" y="2439"/>
                  </a:lnTo>
                  <a:cubicBezTo>
                    <a:pt x="32221" y="2553"/>
                    <a:pt x="32335" y="2667"/>
                    <a:pt x="32506" y="2667"/>
                  </a:cubicBezTo>
                  <a:cubicBezTo>
                    <a:pt x="32691" y="2667"/>
                    <a:pt x="32862" y="2496"/>
                    <a:pt x="32862" y="2311"/>
                  </a:cubicBezTo>
                  <a:cubicBezTo>
                    <a:pt x="32862" y="2082"/>
                    <a:pt x="32691" y="1954"/>
                    <a:pt x="32506" y="1954"/>
                  </a:cubicBezTo>
                  <a:cubicBezTo>
                    <a:pt x="32335" y="1954"/>
                    <a:pt x="32221" y="2025"/>
                    <a:pt x="32149" y="2197"/>
                  </a:cubicBezTo>
                  <a:lnTo>
                    <a:pt x="21752" y="2197"/>
                  </a:lnTo>
                  <a:lnTo>
                    <a:pt x="19555"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59" name="Google Shape;759;p29"/>
          <p:cNvGrpSpPr/>
          <p:nvPr/>
        </p:nvGrpSpPr>
        <p:grpSpPr>
          <a:xfrm>
            <a:off x="11099321" y="3499550"/>
            <a:ext cx="715371" cy="3371596"/>
            <a:chOff x="8143116" y="2624662"/>
            <a:chExt cx="536528" cy="2528697"/>
          </a:xfrm>
        </p:grpSpPr>
        <p:sp>
          <p:nvSpPr>
            <p:cNvPr id="760" name="Google Shape;760;p29"/>
            <p:cNvSpPr/>
            <p:nvPr/>
          </p:nvSpPr>
          <p:spPr>
            <a:xfrm rot="-5400000">
              <a:off x="7445679" y="3919393"/>
              <a:ext cx="2235397" cy="232533"/>
            </a:xfrm>
            <a:custGeom>
              <a:avLst/>
              <a:gdLst/>
              <a:ahLst/>
              <a:cxnLst/>
              <a:rect l="l" t="t" r="r" b="b"/>
              <a:pathLst>
                <a:path w="26744" h="2782" extrusionOk="0">
                  <a:moveTo>
                    <a:pt x="26330" y="0"/>
                  </a:moveTo>
                  <a:cubicBezTo>
                    <a:pt x="26216" y="0"/>
                    <a:pt x="26030" y="114"/>
                    <a:pt x="25973" y="286"/>
                  </a:cubicBezTo>
                  <a:lnTo>
                    <a:pt x="17116" y="286"/>
                  </a:lnTo>
                  <a:lnTo>
                    <a:pt x="14863" y="2553"/>
                  </a:lnTo>
                  <a:lnTo>
                    <a:pt x="1" y="2553"/>
                  </a:lnTo>
                  <a:lnTo>
                    <a:pt x="1" y="2782"/>
                  </a:lnTo>
                  <a:lnTo>
                    <a:pt x="14920" y="2782"/>
                  </a:lnTo>
                  <a:lnTo>
                    <a:pt x="17245" y="528"/>
                  </a:lnTo>
                  <a:lnTo>
                    <a:pt x="25973" y="528"/>
                  </a:lnTo>
                  <a:cubicBezTo>
                    <a:pt x="26030" y="642"/>
                    <a:pt x="26216" y="770"/>
                    <a:pt x="26330" y="770"/>
                  </a:cubicBezTo>
                  <a:cubicBezTo>
                    <a:pt x="26572" y="770"/>
                    <a:pt x="26744" y="585"/>
                    <a:pt x="26744" y="414"/>
                  </a:cubicBezTo>
                  <a:cubicBezTo>
                    <a:pt x="26744" y="171"/>
                    <a:pt x="26572" y="0"/>
                    <a:pt x="2633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29"/>
            <p:cNvSpPr/>
            <p:nvPr/>
          </p:nvSpPr>
          <p:spPr>
            <a:xfrm rot="-5400000">
              <a:off x="7411119" y="4023081"/>
              <a:ext cx="1987401" cy="273156"/>
            </a:xfrm>
            <a:custGeom>
              <a:avLst/>
              <a:gdLst/>
              <a:ahLst/>
              <a:cxnLst/>
              <a:rect l="l" t="t" r="r" b="b"/>
              <a:pathLst>
                <a:path w="23777" h="3268" extrusionOk="0">
                  <a:moveTo>
                    <a:pt x="23363" y="1"/>
                  </a:moveTo>
                  <a:cubicBezTo>
                    <a:pt x="23235" y="1"/>
                    <a:pt x="23064" y="58"/>
                    <a:pt x="23007" y="229"/>
                  </a:cubicBezTo>
                  <a:lnTo>
                    <a:pt x="16588" y="229"/>
                  </a:lnTo>
                  <a:lnTo>
                    <a:pt x="13793" y="3025"/>
                  </a:lnTo>
                  <a:lnTo>
                    <a:pt x="1" y="3025"/>
                  </a:lnTo>
                  <a:lnTo>
                    <a:pt x="1" y="3267"/>
                  </a:lnTo>
                  <a:lnTo>
                    <a:pt x="13850" y="3267"/>
                  </a:lnTo>
                  <a:lnTo>
                    <a:pt x="16703" y="472"/>
                  </a:lnTo>
                  <a:lnTo>
                    <a:pt x="23007" y="472"/>
                  </a:lnTo>
                  <a:cubicBezTo>
                    <a:pt x="23064" y="586"/>
                    <a:pt x="23235" y="714"/>
                    <a:pt x="23363" y="714"/>
                  </a:cubicBezTo>
                  <a:cubicBezTo>
                    <a:pt x="23591" y="714"/>
                    <a:pt x="23777" y="529"/>
                    <a:pt x="23777" y="357"/>
                  </a:cubicBezTo>
                  <a:cubicBezTo>
                    <a:pt x="23777" y="115"/>
                    <a:pt x="23591" y="1"/>
                    <a:pt x="2336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29"/>
            <p:cNvSpPr/>
            <p:nvPr/>
          </p:nvSpPr>
          <p:spPr>
            <a:xfrm rot="-5400000">
              <a:off x="7217368" y="3764970"/>
              <a:ext cx="2528697" cy="248080"/>
            </a:xfrm>
            <a:custGeom>
              <a:avLst/>
              <a:gdLst/>
              <a:ahLst/>
              <a:cxnLst/>
              <a:rect l="l" t="t" r="r" b="b"/>
              <a:pathLst>
                <a:path w="30253" h="2968" extrusionOk="0">
                  <a:moveTo>
                    <a:pt x="29839" y="1"/>
                  </a:moveTo>
                  <a:cubicBezTo>
                    <a:pt x="29725" y="1"/>
                    <a:pt x="29539" y="115"/>
                    <a:pt x="29482" y="229"/>
                  </a:cubicBezTo>
                  <a:lnTo>
                    <a:pt x="16760" y="229"/>
                  </a:lnTo>
                  <a:lnTo>
                    <a:pt x="14264" y="2725"/>
                  </a:lnTo>
                  <a:lnTo>
                    <a:pt x="1" y="2725"/>
                  </a:lnTo>
                  <a:lnTo>
                    <a:pt x="1" y="2967"/>
                  </a:lnTo>
                  <a:lnTo>
                    <a:pt x="14321" y="2967"/>
                  </a:lnTo>
                  <a:lnTo>
                    <a:pt x="16817" y="471"/>
                  </a:lnTo>
                  <a:lnTo>
                    <a:pt x="29482" y="471"/>
                  </a:lnTo>
                  <a:cubicBezTo>
                    <a:pt x="29539" y="642"/>
                    <a:pt x="29725" y="771"/>
                    <a:pt x="29839" y="771"/>
                  </a:cubicBezTo>
                  <a:cubicBezTo>
                    <a:pt x="30081" y="771"/>
                    <a:pt x="30252" y="585"/>
                    <a:pt x="30252" y="357"/>
                  </a:cubicBezTo>
                  <a:cubicBezTo>
                    <a:pt x="30252" y="172"/>
                    <a:pt x="30081" y="1"/>
                    <a:pt x="2983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3" name="Google Shape;763;p29"/>
            <p:cNvSpPr/>
            <p:nvPr/>
          </p:nvSpPr>
          <p:spPr>
            <a:xfrm rot="-5400000">
              <a:off x="7095211" y="3791843"/>
              <a:ext cx="2409421" cy="313611"/>
            </a:xfrm>
            <a:custGeom>
              <a:avLst/>
              <a:gdLst/>
              <a:ahLst/>
              <a:cxnLst/>
              <a:rect l="l" t="t" r="r" b="b"/>
              <a:pathLst>
                <a:path w="28826" h="3752" extrusionOk="0">
                  <a:moveTo>
                    <a:pt x="28469" y="0"/>
                  </a:moveTo>
                  <a:cubicBezTo>
                    <a:pt x="28298" y="0"/>
                    <a:pt x="28170" y="129"/>
                    <a:pt x="28113" y="300"/>
                  </a:cubicBezTo>
                  <a:lnTo>
                    <a:pt x="16588" y="300"/>
                  </a:lnTo>
                  <a:lnTo>
                    <a:pt x="13322" y="3509"/>
                  </a:lnTo>
                  <a:lnTo>
                    <a:pt x="1" y="3509"/>
                  </a:lnTo>
                  <a:lnTo>
                    <a:pt x="1" y="3751"/>
                  </a:lnTo>
                  <a:lnTo>
                    <a:pt x="13436" y="3751"/>
                  </a:lnTo>
                  <a:lnTo>
                    <a:pt x="16703" y="542"/>
                  </a:lnTo>
                  <a:lnTo>
                    <a:pt x="28113" y="542"/>
                  </a:lnTo>
                  <a:cubicBezTo>
                    <a:pt x="28170" y="656"/>
                    <a:pt x="28298" y="785"/>
                    <a:pt x="28469" y="785"/>
                  </a:cubicBezTo>
                  <a:cubicBezTo>
                    <a:pt x="28655" y="785"/>
                    <a:pt x="28826" y="599"/>
                    <a:pt x="28826" y="428"/>
                  </a:cubicBezTo>
                  <a:cubicBezTo>
                    <a:pt x="28826" y="186"/>
                    <a:pt x="28655" y="0"/>
                    <a:pt x="2846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64" name="Google Shape;764;p29"/>
          <p:cNvSpPr txBox="1">
            <a:spLocks noGrp="1"/>
          </p:cNvSpPr>
          <p:nvPr>
            <p:ph type="title" hasCustomPrompt="1"/>
          </p:nvPr>
        </p:nvSpPr>
        <p:spPr>
          <a:xfrm>
            <a:off x="1767533" y="3429000"/>
            <a:ext cx="1865200" cy="581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765" name="Google Shape;765;p29"/>
          <p:cNvSpPr txBox="1">
            <a:spLocks noGrp="1"/>
          </p:cNvSpPr>
          <p:nvPr>
            <p:ph type="subTitle" idx="1"/>
          </p:nvPr>
        </p:nvSpPr>
        <p:spPr>
          <a:xfrm>
            <a:off x="1251333" y="4838900"/>
            <a:ext cx="2897600" cy="117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Font typeface="PT Sans"/>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Font typeface="PT Sans"/>
              <a:buNone/>
              <a:defRPr sz="28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8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8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8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8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800">
                <a:latin typeface="PT Sans"/>
                <a:ea typeface="PT Sans"/>
                <a:cs typeface="PT Sans"/>
                <a:sym typeface="PT Sans"/>
              </a:defRPr>
            </a:lvl9pPr>
          </a:lstStyle>
          <a:p>
            <a:r>
              <a:rPr lang="en-US"/>
              <a:t>Click to edit Master subtitle style</a:t>
            </a:r>
            <a:endParaRPr/>
          </a:p>
        </p:txBody>
      </p:sp>
      <p:sp>
        <p:nvSpPr>
          <p:cNvPr id="766" name="Google Shape;766;p29"/>
          <p:cNvSpPr txBox="1">
            <a:spLocks noGrp="1"/>
          </p:cNvSpPr>
          <p:nvPr>
            <p:ph type="subTitle" idx="2"/>
          </p:nvPr>
        </p:nvSpPr>
        <p:spPr>
          <a:xfrm>
            <a:off x="1251333" y="4278133"/>
            <a:ext cx="2897600" cy="67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400"/>
              <a:buFont typeface="Bebas Neue"/>
              <a:buNone/>
              <a:defRPr sz="2667">
                <a:solidFill>
                  <a:schemeClr val="dk1"/>
                </a:solidFill>
                <a:latin typeface="Anton"/>
                <a:ea typeface="Anton"/>
                <a:cs typeface="Anton"/>
                <a:sym typeface="Anton"/>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67" name="Google Shape;767;p29"/>
          <p:cNvSpPr txBox="1">
            <a:spLocks noGrp="1"/>
          </p:cNvSpPr>
          <p:nvPr>
            <p:ph type="title" idx="3" hasCustomPrompt="1"/>
          </p:nvPr>
        </p:nvSpPr>
        <p:spPr>
          <a:xfrm>
            <a:off x="5164133" y="3429000"/>
            <a:ext cx="1863600" cy="581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768" name="Google Shape;768;p29"/>
          <p:cNvSpPr txBox="1">
            <a:spLocks noGrp="1"/>
          </p:cNvSpPr>
          <p:nvPr>
            <p:ph type="subTitle" idx="4"/>
          </p:nvPr>
        </p:nvSpPr>
        <p:spPr>
          <a:xfrm>
            <a:off x="4647200" y="4838900"/>
            <a:ext cx="2897600" cy="117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Font typeface="PT Sans"/>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Font typeface="PT Sans"/>
              <a:buNone/>
              <a:defRPr sz="28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8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8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8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8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800">
                <a:latin typeface="PT Sans"/>
                <a:ea typeface="PT Sans"/>
                <a:cs typeface="PT Sans"/>
                <a:sym typeface="PT Sans"/>
              </a:defRPr>
            </a:lvl9pPr>
          </a:lstStyle>
          <a:p>
            <a:r>
              <a:rPr lang="en-US"/>
              <a:t>Click to edit Master subtitle style</a:t>
            </a:r>
            <a:endParaRPr/>
          </a:p>
        </p:txBody>
      </p:sp>
      <p:sp>
        <p:nvSpPr>
          <p:cNvPr id="769" name="Google Shape;769;p29"/>
          <p:cNvSpPr txBox="1">
            <a:spLocks noGrp="1"/>
          </p:cNvSpPr>
          <p:nvPr>
            <p:ph type="subTitle" idx="5"/>
          </p:nvPr>
        </p:nvSpPr>
        <p:spPr>
          <a:xfrm>
            <a:off x="4647200" y="4278133"/>
            <a:ext cx="2897600" cy="67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400"/>
              <a:buFont typeface="Bebas Neue"/>
              <a:buNone/>
              <a:defRPr sz="2667">
                <a:solidFill>
                  <a:schemeClr val="dk1"/>
                </a:solidFill>
                <a:latin typeface="Anton"/>
                <a:ea typeface="Anton"/>
                <a:cs typeface="Anton"/>
                <a:sym typeface="Anton"/>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70" name="Google Shape;770;p29"/>
          <p:cNvSpPr txBox="1">
            <a:spLocks noGrp="1"/>
          </p:cNvSpPr>
          <p:nvPr>
            <p:ph type="title" idx="6" hasCustomPrompt="1"/>
          </p:nvPr>
        </p:nvSpPr>
        <p:spPr>
          <a:xfrm>
            <a:off x="8556900" y="3429000"/>
            <a:ext cx="1863600" cy="581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771" name="Google Shape;771;p29"/>
          <p:cNvSpPr txBox="1">
            <a:spLocks noGrp="1"/>
          </p:cNvSpPr>
          <p:nvPr>
            <p:ph type="subTitle" idx="7"/>
          </p:nvPr>
        </p:nvSpPr>
        <p:spPr>
          <a:xfrm>
            <a:off x="8043067" y="4838900"/>
            <a:ext cx="2897600" cy="117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Font typeface="PT Sans"/>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Font typeface="PT Sans"/>
              <a:buNone/>
              <a:defRPr sz="28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8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8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8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8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800">
                <a:latin typeface="PT Sans"/>
                <a:ea typeface="PT Sans"/>
                <a:cs typeface="PT Sans"/>
                <a:sym typeface="PT Sans"/>
              </a:defRPr>
            </a:lvl9pPr>
          </a:lstStyle>
          <a:p>
            <a:r>
              <a:rPr lang="en-US"/>
              <a:t>Click to edit Master subtitle style</a:t>
            </a:r>
            <a:endParaRPr/>
          </a:p>
        </p:txBody>
      </p:sp>
      <p:sp>
        <p:nvSpPr>
          <p:cNvPr id="772" name="Google Shape;772;p29"/>
          <p:cNvSpPr txBox="1">
            <a:spLocks noGrp="1"/>
          </p:cNvSpPr>
          <p:nvPr>
            <p:ph type="subTitle" idx="8"/>
          </p:nvPr>
        </p:nvSpPr>
        <p:spPr>
          <a:xfrm>
            <a:off x="8043067" y="4278133"/>
            <a:ext cx="2897600" cy="67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400"/>
              <a:buFont typeface="Bebas Neue"/>
              <a:buNone/>
              <a:defRPr sz="2667">
                <a:solidFill>
                  <a:schemeClr val="dk1"/>
                </a:solidFill>
                <a:latin typeface="Anton"/>
                <a:ea typeface="Anton"/>
                <a:cs typeface="Anton"/>
                <a:sym typeface="Anton"/>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73" name="Google Shape;773;p29"/>
          <p:cNvSpPr txBox="1">
            <a:spLocks noGrp="1"/>
          </p:cNvSpPr>
          <p:nvPr>
            <p:ph type="title" idx="9"/>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en-US"/>
              <a:t>Click to edit Master title style</a:t>
            </a:r>
            <a:endParaRPr/>
          </a:p>
        </p:txBody>
      </p:sp>
    </p:spTree>
    <p:extLst>
      <p:ext uri="{BB962C8B-B14F-4D97-AF65-F5344CB8AC3E}">
        <p14:creationId xmlns:p14="http://schemas.microsoft.com/office/powerpoint/2010/main" val="22017487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774"/>
        <p:cNvGrpSpPr/>
        <p:nvPr/>
      </p:nvGrpSpPr>
      <p:grpSpPr>
        <a:xfrm>
          <a:off x="0" y="0"/>
          <a:ext cx="0" cy="0"/>
          <a:chOff x="0" y="0"/>
          <a:chExt cx="0" cy="0"/>
        </a:xfrm>
      </p:grpSpPr>
      <p:sp>
        <p:nvSpPr>
          <p:cNvPr id="775" name="Google Shape;775;p30"/>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6" name="Google Shape;776;p30"/>
          <p:cNvSpPr txBox="1">
            <a:spLocks noGrp="1"/>
          </p:cNvSpPr>
          <p:nvPr>
            <p:ph type="title"/>
          </p:nvPr>
        </p:nvSpPr>
        <p:spPr>
          <a:xfrm>
            <a:off x="3130600" y="867867"/>
            <a:ext cx="5930800" cy="129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8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en-US"/>
              <a:t>Click to edit Master title style</a:t>
            </a:r>
            <a:endParaRPr/>
          </a:p>
        </p:txBody>
      </p:sp>
      <p:sp>
        <p:nvSpPr>
          <p:cNvPr id="777" name="Google Shape;777;p30"/>
          <p:cNvSpPr txBox="1">
            <a:spLocks noGrp="1"/>
          </p:cNvSpPr>
          <p:nvPr>
            <p:ph type="subTitle" idx="1"/>
          </p:nvPr>
        </p:nvSpPr>
        <p:spPr>
          <a:xfrm>
            <a:off x="3130533" y="2282483"/>
            <a:ext cx="5930800" cy="146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778" name="Google Shape;778;p30"/>
          <p:cNvSpPr txBox="1"/>
          <p:nvPr/>
        </p:nvSpPr>
        <p:spPr>
          <a:xfrm>
            <a:off x="2798800" y="4815933"/>
            <a:ext cx="6594400" cy="7416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400"/>
              </a:spcBef>
              <a:spcAft>
                <a:spcPts val="0"/>
              </a:spcAft>
              <a:buNone/>
            </a:pPr>
            <a:r>
              <a:rPr lang="en" sz="1600">
                <a:solidFill>
                  <a:schemeClr val="dk1"/>
                </a:solidFill>
                <a:latin typeface="Catamaran"/>
                <a:ea typeface="Catamaran"/>
                <a:cs typeface="Catamaran"/>
                <a:sym typeface="Catamaran"/>
              </a:rPr>
              <a:t>CREDITS: This presentation template was created by </a:t>
            </a:r>
            <a:r>
              <a:rPr lang="en" sz="1600" b="1">
                <a:solidFill>
                  <a:schemeClr val="hlink"/>
                </a:solidFill>
                <a:uFill>
                  <a:noFill/>
                </a:uFill>
                <a:latin typeface="Catamaran"/>
                <a:ea typeface="Catamaran"/>
                <a:cs typeface="Catamaran"/>
                <a:sym typeface="Catamaran"/>
                <a:hlinkClick r:id="rId2"/>
              </a:rPr>
              <a:t>Slidesgo</a:t>
            </a:r>
            <a:r>
              <a:rPr lang="en" sz="1600" b="1">
                <a:solidFill>
                  <a:schemeClr val="dk1"/>
                </a:solidFill>
                <a:latin typeface="Catamaran"/>
                <a:ea typeface="Catamaran"/>
                <a:cs typeface="Catamaran"/>
                <a:sym typeface="Catamaran"/>
              </a:rPr>
              <a:t>,</a:t>
            </a:r>
            <a:r>
              <a:rPr lang="en" sz="1600">
                <a:solidFill>
                  <a:schemeClr val="dk1"/>
                </a:solidFill>
                <a:latin typeface="Catamaran"/>
                <a:ea typeface="Catamaran"/>
                <a:cs typeface="Catamaran"/>
                <a:sym typeface="Catamaran"/>
              </a:rPr>
              <a:t> and includes icons by </a:t>
            </a:r>
            <a:r>
              <a:rPr lang="en" sz="1600" b="1">
                <a:solidFill>
                  <a:schemeClr val="dk1"/>
                </a:solidFill>
                <a:uFill>
                  <a:noFill/>
                </a:uFill>
                <a:latin typeface="Catamaran"/>
                <a:ea typeface="Catamaran"/>
                <a:cs typeface="Catamaran"/>
                <a:sym typeface="Catamaran"/>
                <a:hlinkClick r:id="rId3">
                  <a:extLst>
                    <a:ext uri="{A12FA001-AC4F-418D-AE19-62706E023703}">
                      <ahyp:hlinkClr xmlns:ahyp="http://schemas.microsoft.com/office/drawing/2018/hyperlinkcolor" xmlns="" val="tx"/>
                    </a:ext>
                  </a:extLst>
                </a:hlinkClick>
              </a:rPr>
              <a:t>Flaticon</a:t>
            </a:r>
            <a:r>
              <a:rPr lang="en" sz="1600">
                <a:solidFill>
                  <a:schemeClr val="dk1"/>
                </a:solidFill>
                <a:latin typeface="Catamaran"/>
                <a:ea typeface="Catamaran"/>
                <a:cs typeface="Catamaran"/>
                <a:sym typeface="Catamaran"/>
              </a:rPr>
              <a:t>, and infographics &amp; images by </a:t>
            </a:r>
            <a:r>
              <a:rPr lang="en" sz="1600" b="1">
                <a:solidFill>
                  <a:schemeClr val="dk1"/>
                </a:solidFill>
                <a:uFill>
                  <a:noFill/>
                </a:uFill>
                <a:latin typeface="Catamaran"/>
                <a:ea typeface="Catamaran"/>
                <a:cs typeface="Catamaran"/>
                <a:sym typeface="Catamaran"/>
                <a:hlinkClick r:id="rId4">
                  <a:extLst>
                    <a:ext uri="{A12FA001-AC4F-418D-AE19-62706E023703}">
                      <ahyp:hlinkClr xmlns:ahyp="http://schemas.microsoft.com/office/drawing/2018/hyperlinkcolor" xmlns="" val="tx"/>
                    </a:ext>
                  </a:extLst>
                </a:hlinkClick>
              </a:rPr>
              <a:t>Freepik</a:t>
            </a:r>
            <a:r>
              <a:rPr lang="en" sz="1600" b="1">
                <a:solidFill>
                  <a:schemeClr val="dk1"/>
                </a:solidFill>
                <a:latin typeface="Catamaran"/>
                <a:ea typeface="Catamaran"/>
                <a:cs typeface="Catamaran"/>
                <a:sym typeface="Catamaran"/>
              </a:rPr>
              <a:t> </a:t>
            </a:r>
            <a:endParaRPr sz="1600" b="1">
              <a:solidFill>
                <a:schemeClr val="dk1"/>
              </a:solidFill>
              <a:latin typeface="Catamaran"/>
              <a:ea typeface="Catamaran"/>
              <a:cs typeface="Catamaran"/>
              <a:sym typeface="Catamaran"/>
            </a:endParaRPr>
          </a:p>
        </p:txBody>
      </p:sp>
      <p:pic>
        <p:nvPicPr>
          <p:cNvPr id="779" name="Google Shape;779;p30"/>
          <p:cNvPicPr preferRelativeResize="0"/>
          <p:nvPr/>
        </p:nvPicPr>
        <p:blipFill rotWithShape="1">
          <a:blip r:embed="rId5">
            <a:alphaModFix/>
          </a:blip>
          <a:srcRect l="2950" b="3660"/>
          <a:stretch/>
        </p:blipFill>
        <p:spPr>
          <a:xfrm rot="-5400000" flipH="1">
            <a:off x="9755534" y="1360400"/>
            <a:ext cx="3791733" cy="1070933"/>
          </a:xfrm>
          <a:prstGeom prst="rect">
            <a:avLst/>
          </a:prstGeom>
          <a:noFill/>
          <a:ln>
            <a:noFill/>
          </a:ln>
        </p:spPr>
      </p:pic>
      <p:pic>
        <p:nvPicPr>
          <p:cNvPr id="780" name="Google Shape;780;p30"/>
          <p:cNvPicPr preferRelativeResize="0"/>
          <p:nvPr/>
        </p:nvPicPr>
        <p:blipFill rotWithShape="1">
          <a:blip r:embed="rId6">
            <a:alphaModFix/>
          </a:blip>
          <a:srcRect l="2922" b="5731"/>
          <a:stretch/>
        </p:blipFill>
        <p:spPr>
          <a:xfrm rot="5400000" flipH="1">
            <a:off x="-1363099" y="4400367"/>
            <a:ext cx="3818700" cy="1092500"/>
          </a:xfrm>
          <a:prstGeom prst="rect">
            <a:avLst/>
          </a:prstGeom>
          <a:noFill/>
          <a:ln>
            <a:noFill/>
          </a:ln>
        </p:spPr>
      </p:pic>
    </p:spTree>
    <p:extLst>
      <p:ext uri="{BB962C8B-B14F-4D97-AF65-F5344CB8AC3E}">
        <p14:creationId xmlns:p14="http://schemas.microsoft.com/office/powerpoint/2010/main" val="2182758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22"/>
        <p:cNvGrpSpPr/>
        <p:nvPr/>
      </p:nvGrpSpPr>
      <p:grpSpPr>
        <a:xfrm>
          <a:off x="0" y="0"/>
          <a:ext cx="0" cy="0"/>
          <a:chOff x="0" y="0"/>
          <a:chExt cx="0" cy="0"/>
        </a:xfrm>
      </p:grpSpPr>
      <p:sp>
        <p:nvSpPr>
          <p:cNvPr id="123" name="Google Shape;123;p4"/>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 name="Google Shape;124;p4"/>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r>
              <a:rPr lang="en-US"/>
              <a:t>Click to edit Master title style</a:t>
            </a:r>
            <a:endParaRPr/>
          </a:p>
        </p:txBody>
      </p:sp>
      <p:sp>
        <p:nvSpPr>
          <p:cNvPr id="125" name="Google Shape;125;p4"/>
          <p:cNvSpPr txBox="1">
            <a:spLocks noGrp="1"/>
          </p:cNvSpPr>
          <p:nvPr>
            <p:ph type="body" idx="1"/>
          </p:nvPr>
        </p:nvSpPr>
        <p:spPr>
          <a:xfrm>
            <a:off x="960000" y="1621003"/>
            <a:ext cx="10272000" cy="45552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SzPts val="1400"/>
              <a:buFont typeface="Nunito Light"/>
              <a:buChar char="●"/>
              <a:defRPr sz="1667"/>
            </a:lvl1pPr>
            <a:lvl2pPr marL="1219170" lvl="1" indent="-423323" rtl="0">
              <a:lnSpc>
                <a:spcPct val="115000"/>
              </a:lnSpc>
              <a:spcBef>
                <a:spcPts val="2133"/>
              </a:spcBef>
              <a:spcAft>
                <a:spcPts val="0"/>
              </a:spcAft>
              <a:buSzPts val="1400"/>
              <a:buFont typeface="Nunito Light"/>
              <a:buChar char="○"/>
              <a:defRPr/>
            </a:lvl2pPr>
            <a:lvl3pPr marL="1828754" lvl="2" indent="-423323" rtl="0">
              <a:lnSpc>
                <a:spcPct val="115000"/>
              </a:lnSpc>
              <a:spcBef>
                <a:spcPts val="2133"/>
              </a:spcBef>
              <a:spcAft>
                <a:spcPts val="0"/>
              </a:spcAft>
              <a:buSzPts val="1400"/>
              <a:buFont typeface="Nunito Light"/>
              <a:buChar char="■"/>
              <a:defRPr/>
            </a:lvl3pPr>
            <a:lvl4pPr marL="2438339" lvl="3" indent="-423323" rtl="0">
              <a:lnSpc>
                <a:spcPct val="115000"/>
              </a:lnSpc>
              <a:spcBef>
                <a:spcPts val="2133"/>
              </a:spcBef>
              <a:spcAft>
                <a:spcPts val="0"/>
              </a:spcAft>
              <a:buSzPts val="1400"/>
              <a:buFont typeface="Nunito Light"/>
              <a:buChar char="●"/>
              <a:defRPr/>
            </a:lvl4pPr>
            <a:lvl5pPr marL="3047924" lvl="4" indent="-423323" rtl="0">
              <a:lnSpc>
                <a:spcPct val="115000"/>
              </a:lnSpc>
              <a:spcBef>
                <a:spcPts val="2133"/>
              </a:spcBef>
              <a:spcAft>
                <a:spcPts val="0"/>
              </a:spcAft>
              <a:buSzPts val="1400"/>
              <a:buFont typeface="Nunito Light"/>
              <a:buChar char="○"/>
              <a:defRPr/>
            </a:lvl5pPr>
            <a:lvl6pPr marL="3657509" lvl="5" indent="-423323" rtl="0">
              <a:lnSpc>
                <a:spcPct val="115000"/>
              </a:lnSpc>
              <a:spcBef>
                <a:spcPts val="2133"/>
              </a:spcBef>
              <a:spcAft>
                <a:spcPts val="0"/>
              </a:spcAft>
              <a:buSzPts val="1400"/>
              <a:buFont typeface="Nunito Light"/>
              <a:buChar char="■"/>
              <a:defRPr/>
            </a:lvl6pPr>
            <a:lvl7pPr marL="4267093" lvl="6" indent="-423323" rtl="0">
              <a:lnSpc>
                <a:spcPct val="115000"/>
              </a:lnSpc>
              <a:spcBef>
                <a:spcPts val="2133"/>
              </a:spcBef>
              <a:spcAft>
                <a:spcPts val="0"/>
              </a:spcAft>
              <a:buSzPts val="1400"/>
              <a:buFont typeface="Nunito Light"/>
              <a:buChar char="●"/>
              <a:defRPr/>
            </a:lvl7pPr>
            <a:lvl8pPr marL="4876678" lvl="7" indent="-423323" rtl="0">
              <a:lnSpc>
                <a:spcPct val="115000"/>
              </a:lnSpc>
              <a:spcBef>
                <a:spcPts val="2133"/>
              </a:spcBef>
              <a:spcAft>
                <a:spcPts val="0"/>
              </a:spcAft>
              <a:buSzPts val="1400"/>
              <a:buFont typeface="Nunito Light"/>
              <a:buChar char="○"/>
              <a:defRPr/>
            </a:lvl8pPr>
            <a:lvl9pPr marL="5486263" lvl="8" indent="-423323" rtl="0">
              <a:lnSpc>
                <a:spcPct val="115000"/>
              </a:lnSpc>
              <a:spcBef>
                <a:spcPts val="2133"/>
              </a:spcBef>
              <a:spcAft>
                <a:spcPts val="2133"/>
              </a:spcAft>
              <a:buSzPts val="1400"/>
              <a:buFont typeface="Nunito Light"/>
              <a:buChar char="■"/>
              <a:defRPr/>
            </a:lvl9pPr>
          </a:lstStyle>
          <a:p>
            <a:pPr lvl="0"/>
            <a:r>
              <a:rPr lang="en-US"/>
              <a:t>Click to edit Master text styles</a:t>
            </a:r>
          </a:p>
        </p:txBody>
      </p:sp>
      <p:grpSp>
        <p:nvGrpSpPr>
          <p:cNvPr id="126" name="Google Shape;126;p4"/>
          <p:cNvGrpSpPr/>
          <p:nvPr/>
        </p:nvGrpSpPr>
        <p:grpSpPr>
          <a:xfrm>
            <a:off x="10295757" y="3747574"/>
            <a:ext cx="1003020" cy="3241285"/>
            <a:chOff x="2474121" y="2891575"/>
            <a:chExt cx="439279" cy="1419541"/>
          </a:xfrm>
        </p:grpSpPr>
        <p:sp>
          <p:nvSpPr>
            <p:cNvPr id="127" name="Google Shape;127;p4"/>
            <p:cNvSpPr/>
            <p:nvPr/>
          </p:nvSpPr>
          <p:spPr>
            <a:xfrm rot="-5400000">
              <a:off x="1917918" y="3535251"/>
              <a:ext cx="1419541" cy="132189"/>
            </a:xfrm>
            <a:custGeom>
              <a:avLst/>
              <a:gdLst/>
              <a:ahLst/>
              <a:cxnLst/>
              <a:rect l="l" t="t" r="r" b="b"/>
              <a:pathLst>
                <a:path w="32635" h="3039" extrusionOk="0">
                  <a:moveTo>
                    <a:pt x="1" y="0"/>
                  </a:moveTo>
                  <a:lnTo>
                    <a:pt x="1" y="243"/>
                  </a:lnTo>
                  <a:lnTo>
                    <a:pt x="15818" y="243"/>
                  </a:lnTo>
                  <a:lnTo>
                    <a:pt x="15818" y="2796"/>
                  </a:lnTo>
                  <a:lnTo>
                    <a:pt x="31864" y="2796"/>
                  </a:lnTo>
                  <a:cubicBezTo>
                    <a:pt x="31921" y="2981"/>
                    <a:pt x="32092" y="3038"/>
                    <a:pt x="32221" y="3038"/>
                  </a:cubicBezTo>
                  <a:cubicBezTo>
                    <a:pt x="32449" y="3038"/>
                    <a:pt x="32634" y="2924"/>
                    <a:pt x="32634" y="2682"/>
                  </a:cubicBezTo>
                  <a:cubicBezTo>
                    <a:pt x="32634" y="2496"/>
                    <a:pt x="32449" y="2325"/>
                    <a:pt x="32221" y="2325"/>
                  </a:cubicBezTo>
                  <a:cubicBezTo>
                    <a:pt x="32092" y="2325"/>
                    <a:pt x="31921" y="2439"/>
                    <a:pt x="31864" y="2568"/>
                  </a:cubicBezTo>
                  <a:lnTo>
                    <a:pt x="16046" y="2568"/>
                  </a:lnTo>
                  <a:lnTo>
                    <a:pt x="16046"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4"/>
            <p:cNvSpPr/>
            <p:nvPr/>
          </p:nvSpPr>
          <p:spPr>
            <a:xfrm rot="-5400000">
              <a:off x="2568095" y="3965811"/>
              <a:ext cx="504441" cy="186169"/>
            </a:xfrm>
            <a:custGeom>
              <a:avLst/>
              <a:gdLst/>
              <a:ahLst/>
              <a:cxnLst/>
              <a:rect l="l" t="t" r="r" b="b"/>
              <a:pathLst>
                <a:path w="11597" h="4280" extrusionOk="0">
                  <a:moveTo>
                    <a:pt x="1" y="1"/>
                  </a:moveTo>
                  <a:lnTo>
                    <a:pt x="1" y="243"/>
                  </a:lnTo>
                  <a:lnTo>
                    <a:pt x="11112" y="243"/>
                  </a:lnTo>
                  <a:lnTo>
                    <a:pt x="11112" y="3566"/>
                  </a:lnTo>
                  <a:cubicBezTo>
                    <a:pt x="10940" y="3623"/>
                    <a:pt x="10883" y="3752"/>
                    <a:pt x="10883" y="3923"/>
                  </a:cubicBezTo>
                  <a:cubicBezTo>
                    <a:pt x="10883" y="4108"/>
                    <a:pt x="10997" y="4279"/>
                    <a:pt x="11240" y="4279"/>
                  </a:cubicBezTo>
                  <a:cubicBezTo>
                    <a:pt x="11468" y="4279"/>
                    <a:pt x="11596" y="4108"/>
                    <a:pt x="11596" y="3923"/>
                  </a:cubicBezTo>
                  <a:cubicBezTo>
                    <a:pt x="11596" y="3752"/>
                    <a:pt x="11539" y="3623"/>
                    <a:pt x="11354" y="3566"/>
                  </a:cubicBezTo>
                  <a:lnTo>
                    <a:pt x="11354"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4"/>
            <p:cNvSpPr/>
            <p:nvPr/>
          </p:nvSpPr>
          <p:spPr>
            <a:xfrm rot="-5400000">
              <a:off x="2612136" y="4009852"/>
              <a:ext cx="452331" cy="150197"/>
            </a:xfrm>
            <a:custGeom>
              <a:avLst/>
              <a:gdLst/>
              <a:ahLst/>
              <a:cxnLst/>
              <a:rect l="l" t="t" r="r" b="b"/>
              <a:pathLst>
                <a:path w="10399" h="3453" extrusionOk="0">
                  <a:moveTo>
                    <a:pt x="1" y="1"/>
                  </a:moveTo>
                  <a:lnTo>
                    <a:pt x="1" y="243"/>
                  </a:lnTo>
                  <a:lnTo>
                    <a:pt x="9928" y="243"/>
                  </a:lnTo>
                  <a:lnTo>
                    <a:pt x="9928" y="2739"/>
                  </a:lnTo>
                  <a:cubicBezTo>
                    <a:pt x="9757" y="2796"/>
                    <a:pt x="9628" y="2925"/>
                    <a:pt x="9628" y="3096"/>
                  </a:cubicBezTo>
                  <a:cubicBezTo>
                    <a:pt x="9628" y="3281"/>
                    <a:pt x="9814" y="3452"/>
                    <a:pt x="10042" y="3452"/>
                  </a:cubicBezTo>
                  <a:cubicBezTo>
                    <a:pt x="10227" y="3452"/>
                    <a:pt x="10398" y="3281"/>
                    <a:pt x="10398" y="3096"/>
                  </a:cubicBezTo>
                  <a:cubicBezTo>
                    <a:pt x="10398" y="2925"/>
                    <a:pt x="10284" y="2796"/>
                    <a:pt x="10170" y="2739"/>
                  </a:cubicBezTo>
                  <a:lnTo>
                    <a:pt x="1017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4"/>
            <p:cNvSpPr/>
            <p:nvPr/>
          </p:nvSpPr>
          <p:spPr>
            <a:xfrm rot="-5400000">
              <a:off x="2177879" y="3666157"/>
              <a:ext cx="1160818" cy="129101"/>
            </a:xfrm>
            <a:custGeom>
              <a:avLst/>
              <a:gdLst/>
              <a:ahLst/>
              <a:cxnLst/>
              <a:rect l="l" t="t" r="r" b="b"/>
              <a:pathLst>
                <a:path w="26687" h="2968" extrusionOk="0">
                  <a:moveTo>
                    <a:pt x="1" y="0"/>
                  </a:moveTo>
                  <a:lnTo>
                    <a:pt x="1" y="243"/>
                  </a:lnTo>
                  <a:lnTo>
                    <a:pt x="12310" y="243"/>
                  </a:lnTo>
                  <a:lnTo>
                    <a:pt x="12310" y="2739"/>
                  </a:lnTo>
                  <a:lnTo>
                    <a:pt x="25973" y="2739"/>
                  </a:lnTo>
                  <a:cubicBezTo>
                    <a:pt x="26030" y="2910"/>
                    <a:pt x="26159" y="2967"/>
                    <a:pt x="26330" y="2967"/>
                  </a:cubicBezTo>
                  <a:cubicBezTo>
                    <a:pt x="26572" y="2967"/>
                    <a:pt x="26687" y="2853"/>
                    <a:pt x="26687" y="2611"/>
                  </a:cubicBezTo>
                  <a:cubicBezTo>
                    <a:pt x="26687" y="2439"/>
                    <a:pt x="26572" y="2254"/>
                    <a:pt x="26330" y="2254"/>
                  </a:cubicBezTo>
                  <a:cubicBezTo>
                    <a:pt x="26159" y="2254"/>
                    <a:pt x="26030" y="2382"/>
                    <a:pt x="25973" y="2496"/>
                  </a:cubicBezTo>
                  <a:lnTo>
                    <a:pt x="12538" y="2496"/>
                  </a:lnTo>
                  <a:lnTo>
                    <a:pt x="1253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4"/>
            <p:cNvSpPr/>
            <p:nvPr/>
          </p:nvSpPr>
          <p:spPr>
            <a:xfrm rot="-5400000">
              <a:off x="2081076" y="3607849"/>
              <a:ext cx="1271867" cy="134668"/>
            </a:xfrm>
            <a:custGeom>
              <a:avLst/>
              <a:gdLst/>
              <a:ahLst/>
              <a:cxnLst/>
              <a:rect l="l" t="t" r="r" b="b"/>
              <a:pathLst>
                <a:path w="29240" h="3096" extrusionOk="0">
                  <a:moveTo>
                    <a:pt x="1" y="1"/>
                  </a:moveTo>
                  <a:lnTo>
                    <a:pt x="1" y="243"/>
                  </a:lnTo>
                  <a:lnTo>
                    <a:pt x="13436" y="243"/>
                  </a:lnTo>
                  <a:lnTo>
                    <a:pt x="13436" y="2853"/>
                  </a:lnTo>
                  <a:lnTo>
                    <a:pt x="28526" y="2853"/>
                  </a:lnTo>
                  <a:cubicBezTo>
                    <a:pt x="28526" y="2967"/>
                    <a:pt x="28712" y="3096"/>
                    <a:pt x="28883" y="3096"/>
                  </a:cubicBezTo>
                  <a:cubicBezTo>
                    <a:pt x="29068" y="3096"/>
                    <a:pt x="29240" y="2910"/>
                    <a:pt x="29240" y="2739"/>
                  </a:cubicBezTo>
                  <a:cubicBezTo>
                    <a:pt x="29240" y="2497"/>
                    <a:pt x="29068" y="2326"/>
                    <a:pt x="28883" y="2326"/>
                  </a:cubicBezTo>
                  <a:cubicBezTo>
                    <a:pt x="28712" y="2326"/>
                    <a:pt x="28526" y="2440"/>
                    <a:pt x="28526" y="2611"/>
                  </a:cubicBezTo>
                  <a:lnTo>
                    <a:pt x="13679" y="2611"/>
                  </a:lnTo>
                  <a:lnTo>
                    <a:pt x="13679"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4"/>
            <p:cNvSpPr/>
            <p:nvPr/>
          </p:nvSpPr>
          <p:spPr>
            <a:xfrm rot="-5400000">
              <a:off x="2065591" y="3641342"/>
              <a:ext cx="1212319" cy="127230"/>
            </a:xfrm>
            <a:custGeom>
              <a:avLst/>
              <a:gdLst/>
              <a:ahLst/>
              <a:cxnLst/>
              <a:rect l="l" t="t" r="r" b="b"/>
              <a:pathLst>
                <a:path w="27871" h="2925" extrusionOk="0">
                  <a:moveTo>
                    <a:pt x="1" y="0"/>
                  </a:moveTo>
                  <a:lnTo>
                    <a:pt x="1" y="243"/>
                  </a:lnTo>
                  <a:lnTo>
                    <a:pt x="14563" y="243"/>
                  </a:lnTo>
                  <a:lnTo>
                    <a:pt x="14563" y="2682"/>
                  </a:lnTo>
                  <a:lnTo>
                    <a:pt x="27157" y="2682"/>
                  </a:lnTo>
                  <a:cubicBezTo>
                    <a:pt x="27229" y="2853"/>
                    <a:pt x="27343" y="2924"/>
                    <a:pt x="27514" y="2924"/>
                  </a:cubicBezTo>
                  <a:cubicBezTo>
                    <a:pt x="27756" y="2924"/>
                    <a:pt x="27870" y="2796"/>
                    <a:pt x="27870" y="2567"/>
                  </a:cubicBezTo>
                  <a:cubicBezTo>
                    <a:pt x="27870" y="2382"/>
                    <a:pt x="27756" y="2211"/>
                    <a:pt x="27514" y="2211"/>
                  </a:cubicBezTo>
                  <a:cubicBezTo>
                    <a:pt x="27343" y="2211"/>
                    <a:pt x="27229" y="2325"/>
                    <a:pt x="27157" y="2439"/>
                  </a:cubicBezTo>
                  <a:lnTo>
                    <a:pt x="14806" y="2439"/>
                  </a:lnTo>
                  <a:lnTo>
                    <a:pt x="14806"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4"/>
            <p:cNvSpPr/>
            <p:nvPr/>
          </p:nvSpPr>
          <p:spPr>
            <a:xfrm rot="-5400000">
              <a:off x="1972508" y="3742473"/>
              <a:ext cx="1103749" cy="33537"/>
            </a:xfrm>
            <a:custGeom>
              <a:avLst/>
              <a:gdLst/>
              <a:ahLst/>
              <a:cxnLst/>
              <a:rect l="l" t="t" r="r" b="b"/>
              <a:pathLst>
                <a:path w="25375" h="771" extrusionOk="0">
                  <a:moveTo>
                    <a:pt x="25018" y="1"/>
                  </a:moveTo>
                  <a:cubicBezTo>
                    <a:pt x="24847" y="1"/>
                    <a:pt x="24733" y="115"/>
                    <a:pt x="24661" y="300"/>
                  </a:cubicBezTo>
                  <a:lnTo>
                    <a:pt x="1" y="300"/>
                  </a:lnTo>
                  <a:lnTo>
                    <a:pt x="1" y="528"/>
                  </a:lnTo>
                  <a:lnTo>
                    <a:pt x="24661" y="528"/>
                  </a:lnTo>
                  <a:cubicBezTo>
                    <a:pt x="24733" y="657"/>
                    <a:pt x="24847" y="771"/>
                    <a:pt x="25018" y="771"/>
                  </a:cubicBezTo>
                  <a:cubicBezTo>
                    <a:pt x="25260" y="771"/>
                    <a:pt x="25374" y="600"/>
                    <a:pt x="25374" y="414"/>
                  </a:cubicBezTo>
                  <a:cubicBezTo>
                    <a:pt x="25374" y="172"/>
                    <a:pt x="25260" y="1"/>
                    <a:pt x="25018"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4"/>
            <p:cNvSpPr/>
            <p:nvPr/>
          </p:nvSpPr>
          <p:spPr>
            <a:xfrm rot="-5400000">
              <a:off x="2020290" y="3823748"/>
              <a:ext cx="941199" cy="33537"/>
            </a:xfrm>
            <a:custGeom>
              <a:avLst/>
              <a:gdLst/>
              <a:ahLst/>
              <a:cxnLst/>
              <a:rect l="l" t="t" r="r" b="b"/>
              <a:pathLst>
                <a:path w="21638" h="771" extrusionOk="0">
                  <a:moveTo>
                    <a:pt x="21281" y="0"/>
                  </a:moveTo>
                  <a:cubicBezTo>
                    <a:pt x="21095" y="0"/>
                    <a:pt x="20924" y="114"/>
                    <a:pt x="20924" y="229"/>
                  </a:cubicBezTo>
                  <a:lnTo>
                    <a:pt x="1" y="229"/>
                  </a:lnTo>
                  <a:lnTo>
                    <a:pt x="1" y="471"/>
                  </a:lnTo>
                  <a:lnTo>
                    <a:pt x="20924" y="471"/>
                  </a:lnTo>
                  <a:cubicBezTo>
                    <a:pt x="20924" y="656"/>
                    <a:pt x="21095" y="771"/>
                    <a:pt x="21281" y="771"/>
                  </a:cubicBezTo>
                  <a:cubicBezTo>
                    <a:pt x="21452" y="771"/>
                    <a:pt x="21637" y="585"/>
                    <a:pt x="21637" y="357"/>
                  </a:cubicBezTo>
                  <a:cubicBezTo>
                    <a:pt x="21637" y="172"/>
                    <a:pt x="21452" y="0"/>
                    <a:pt x="21281"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5" name="Google Shape;135;p4"/>
          <p:cNvGrpSpPr/>
          <p:nvPr/>
        </p:nvGrpSpPr>
        <p:grpSpPr>
          <a:xfrm>
            <a:off x="11123803" y="3311290"/>
            <a:ext cx="1062512" cy="3942471"/>
            <a:chOff x="4128096" y="2589445"/>
            <a:chExt cx="465334" cy="1726630"/>
          </a:xfrm>
        </p:grpSpPr>
        <p:sp>
          <p:nvSpPr>
            <p:cNvPr id="136" name="Google Shape;136;p4"/>
            <p:cNvSpPr/>
            <p:nvPr/>
          </p:nvSpPr>
          <p:spPr>
            <a:xfrm rot="-5400000">
              <a:off x="4350516" y="3592343"/>
              <a:ext cx="447328" cy="38495"/>
            </a:xfrm>
            <a:custGeom>
              <a:avLst/>
              <a:gdLst/>
              <a:ahLst/>
              <a:cxnLst/>
              <a:rect l="l" t="t" r="r" b="b"/>
              <a:pathLst>
                <a:path w="10284" h="885" extrusionOk="0">
                  <a:moveTo>
                    <a:pt x="9927" y="0"/>
                  </a:moveTo>
                  <a:cubicBezTo>
                    <a:pt x="9742" y="0"/>
                    <a:pt x="9628" y="114"/>
                    <a:pt x="9571" y="242"/>
                  </a:cubicBezTo>
                  <a:lnTo>
                    <a:pt x="0" y="242"/>
                  </a:lnTo>
                  <a:lnTo>
                    <a:pt x="0" y="884"/>
                  </a:lnTo>
                  <a:lnTo>
                    <a:pt x="243" y="884"/>
                  </a:lnTo>
                  <a:lnTo>
                    <a:pt x="243" y="471"/>
                  </a:lnTo>
                  <a:lnTo>
                    <a:pt x="9571" y="471"/>
                  </a:lnTo>
                  <a:cubicBezTo>
                    <a:pt x="9628" y="656"/>
                    <a:pt x="9742" y="770"/>
                    <a:pt x="9927" y="770"/>
                  </a:cubicBezTo>
                  <a:cubicBezTo>
                    <a:pt x="10155" y="770"/>
                    <a:pt x="10284" y="599"/>
                    <a:pt x="10284" y="357"/>
                  </a:cubicBezTo>
                  <a:cubicBezTo>
                    <a:pt x="10284" y="171"/>
                    <a:pt x="10155" y="0"/>
                    <a:pt x="9927"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4"/>
            <p:cNvSpPr/>
            <p:nvPr/>
          </p:nvSpPr>
          <p:spPr>
            <a:xfrm rot="-5400000">
              <a:off x="4258650" y="2857151"/>
              <a:ext cx="602484" cy="67073"/>
            </a:xfrm>
            <a:custGeom>
              <a:avLst/>
              <a:gdLst/>
              <a:ahLst/>
              <a:cxnLst/>
              <a:rect l="l" t="t" r="r" b="b"/>
              <a:pathLst>
                <a:path w="13851" h="1542" extrusionOk="0">
                  <a:moveTo>
                    <a:pt x="13494" y="1"/>
                  </a:moveTo>
                  <a:cubicBezTo>
                    <a:pt x="13322" y="1"/>
                    <a:pt x="13137" y="58"/>
                    <a:pt x="13137" y="243"/>
                  </a:cubicBezTo>
                  <a:lnTo>
                    <a:pt x="1" y="243"/>
                  </a:lnTo>
                  <a:lnTo>
                    <a:pt x="1" y="1541"/>
                  </a:lnTo>
                  <a:lnTo>
                    <a:pt x="243" y="1541"/>
                  </a:lnTo>
                  <a:lnTo>
                    <a:pt x="243" y="472"/>
                  </a:lnTo>
                  <a:lnTo>
                    <a:pt x="13137" y="472"/>
                  </a:lnTo>
                  <a:cubicBezTo>
                    <a:pt x="13137" y="600"/>
                    <a:pt x="13322" y="714"/>
                    <a:pt x="13494" y="714"/>
                  </a:cubicBezTo>
                  <a:cubicBezTo>
                    <a:pt x="13679" y="714"/>
                    <a:pt x="13850" y="543"/>
                    <a:pt x="13850" y="357"/>
                  </a:cubicBezTo>
                  <a:cubicBezTo>
                    <a:pt x="13850" y="115"/>
                    <a:pt x="13679" y="1"/>
                    <a:pt x="1349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4"/>
            <p:cNvSpPr/>
            <p:nvPr/>
          </p:nvSpPr>
          <p:spPr>
            <a:xfrm rot="-5400000">
              <a:off x="4342753" y="2990231"/>
              <a:ext cx="395827" cy="105525"/>
            </a:xfrm>
            <a:custGeom>
              <a:avLst/>
              <a:gdLst/>
              <a:ahLst/>
              <a:cxnLst/>
              <a:rect l="l" t="t" r="r" b="b"/>
              <a:pathLst>
                <a:path w="9100" h="2426" extrusionOk="0">
                  <a:moveTo>
                    <a:pt x="8686" y="1"/>
                  </a:moveTo>
                  <a:cubicBezTo>
                    <a:pt x="8558" y="1"/>
                    <a:pt x="8387" y="115"/>
                    <a:pt x="8330" y="229"/>
                  </a:cubicBezTo>
                  <a:lnTo>
                    <a:pt x="0" y="229"/>
                  </a:lnTo>
                  <a:lnTo>
                    <a:pt x="0" y="2425"/>
                  </a:lnTo>
                  <a:lnTo>
                    <a:pt x="243" y="2425"/>
                  </a:lnTo>
                  <a:lnTo>
                    <a:pt x="243" y="471"/>
                  </a:lnTo>
                  <a:lnTo>
                    <a:pt x="8330" y="471"/>
                  </a:lnTo>
                  <a:cubicBezTo>
                    <a:pt x="8387" y="642"/>
                    <a:pt x="8558" y="771"/>
                    <a:pt x="8686" y="771"/>
                  </a:cubicBezTo>
                  <a:cubicBezTo>
                    <a:pt x="8914" y="771"/>
                    <a:pt x="9100" y="585"/>
                    <a:pt x="9100" y="357"/>
                  </a:cubicBezTo>
                  <a:cubicBezTo>
                    <a:pt x="9100" y="172"/>
                    <a:pt x="8914" y="1"/>
                    <a:pt x="8686"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4"/>
            <p:cNvSpPr/>
            <p:nvPr/>
          </p:nvSpPr>
          <p:spPr>
            <a:xfrm rot="-5400000">
              <a:off x="4236967" y="2935946"/>
              <a:ext cx="565859" cy="147065"/>
            </a:xfrm>
            <a:custGeom>
              <a:avLst/>
              <a:gdLst/>
              <a:ahLst/>
              <a:cxnLst/>
              <a:rect l="l" t="t" r="r" b="b"/>
              <a:pathLst>
                <a:path w="13009" h="3381" extrusionOk="0">
                  <a:moveTo>
                    <a:pt x="12594" y="0"/>
                  </a:moveTo>
                  <a:cubicBezTo>
                    <a:pt x="12480" y="0"/>
                    <a:pt x="12295" y="114"/>
                    <a:pt x="12238" y="242"/>
                  </a:cubicBezTo>
                  <a:lnTo>
                    <a:pt x="0" y="242"/>
                  </a:lnTo>
                  <a:lnTo>
                    <a:pt x="0" y="3380"/>
                  </a:lnTo>
                  <a:lnTo>
                    <a:pt x="243" y="3380"/>
                  </a:lnTo>
                  <a:lnTo>
                    <a:pt x="243" y="471"/>
                  </a:lnTo>
                  <a:lnTo>
                    <a:pt x="12238" y="471"/>
                  </a:lnTo>
                  <a:cubicBezTo>
                    <a:pt x="12295" y="656"/>
                    <a:pt x="12480" y="770"/>
                    <a:pt x="12594" y="770"/>
                  </a:cubicBezTo>
                  <a:cubicBezTo>
                    <a:pt x="12837" y="770"/>
                    <a:pt x="13008" y="599"/>
                    <a:pt x="13008" y="357"/>
                  </a:cubicBezTo>
                  <a:cubicBezTo>
                    <a:pt x="13008" y="171"/>
                    <a:pt x="12837" y="0"/>
                    <a:pt x="12594"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4"/>
            <p:cNvSpPr/>
            <p:nvPr/>
          </p:nvSpPr>
          <p:spPr>
            <a:xfrm rot="-5400000">
              <a:off x="4284728" y="3027769"/>
              <a:ext cx="421317" cy="196087"/>
            </a:xfrm>
            <a:custGeom>
              <a:avLst/>
              <a:gdLst/>
              <a:ahLst/>
              <a:cxnLst/>
              <a:rect l="l" t="t" r="r" b="b"/>
              <a:pathLst>
                <a:path w="9686" h="4508" extrusionOk="0">
                  <a:moveTo>
                    <a:pt x="9329" y="0"/>
                  </a:moveTo>
                  <a:cubicBezTo>
                    <a:pt x="9157" y="0"/>
                    <a:pt x="8972" y="114"/>
                    <a:pt x="8972" y="300"/>
                  </a:cubicBezTo>
                  <a:lnTo>
                    <a:pt x="1" y="300"/>
                  </a:lnTo>
                  <a:lnTo>
                    <a:pt x="1" y="4507"/>
                  </a:lnTo>
                  <a:lnTo>
                    <a:pt x="243" y="4507"/>
                  </a:lnTo>
                  <a:lnTo>
                    <a:pt x="243" y="528"/>
                  </a:lnTo>
                  <a:lnTo>
                    <a:pt x="8972" y="528"/>
                  </a:lnTo>
                  <a:cubicBezTo>
                    <a:pt x="8972" y="656"/>
                    <a:pt x="9157" y="770"/>
                    <a:pt x="9329" y="770"/>
                  </a:cubicBezTo>
                  <a:cubicBezTo>
                    <a:pt x="9514" y="770"/>
                    <a:pt x="9685" y="585"/>
                    <a:pt x="9685" y="414"/>
                  </a:cubicBezTo>
                  <a:cubicBezTo>
                    <a:pt x="9685" y="171"/>
                    <a:pt x="9514" y="0"/>
                    <a:pt x="932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4"/>
            <p:cNvSpPr/>
            <p:nvPr/>
          </p:nvSpPr>
          <p:spPr>
            <a:xfrm rot="-5400000">
              <a:off x="3936988" y="3222875"/>
              <a:ext cx="1067777" cy="245108"/>
            </a:xfrm>
            <a:custGeom>
              <a:avLst/>
              <a:gdLst/>
              <a:ahLst/>
              <a:cxnLst/>
              <a:rect l="l" t="t" r="r" b="b"/>
              <a:pathLst>
                <a:path w="24548" h="5635" extrusionOk="0">
                  <a:moveTo>
                    <a:pt x="24190" y="0"/>
                  </a:moveTo>
                  <a:cubicBezTo>
                    <a:pt x="24005" y="0"/>
                    <a:pt x="23834" y="115"/>
                    <a:pt x="23834" y="229"/>
                  </a:cubicBezTo>
                  <a:lnTo>
                    <a:pt x="11525" y="229"/>
                  </a:lnTo>
                  <a:lnTo>
                    <a:pt x="11525" y="4151"/>
                  </a:lnTo>
                  <a:lnTo>
                    <a:pt x="1" y="4151"/>
                  </a:lnTo>
                  <a:lnTo>
                    <a:pt x="1" y="5634"/>
                  </a:lnTo>
                  <a:lnTo>
                    <a:pt x="243" y="5634"/>
                  </a:lnTo>
                  <a:lnTo>
                    <a:pt x="243" y="4393"/>
                  </a:lnTo>
                  <a:lnTo>
                    <a:pt x="11768" y="4393"/>
                  </a:lnTo>
                  <a:lnTo>
                    <a:pt x="11768" y="471"/>
                  </a:lnTo>
                  <a:lnTo>
                    <a:pt x="23834" y="471"/>
                  </a:lnTo>
                  <a:cubicBezTo>
                    <a:pt x="23834" y="642"/>
                    <a:pt x="24005" y="771"/>
                    <a:pt x="24190" y="771"/>
                  </a:cubicBezTo>
                  <a:cubicBezTo>
                    <a:pt x="24362" y="771"/>
                    <a:pt x="24547" y="585"/>
                    <a:pt x="24547" y="357"/>
                  </a:cubicBezTo>
                  <a:cubicBezTo>
                    <a:pt x="24547" y="172"/>
                    <a:pt x="24362" y="0"/>
                    <a:pt x="2419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4"/>
            <p:cNvSpPr/>
            <p:nvPr/>
          </p:nvSpPr>
          <p:spPr>
            <a:xfrm rot="-5400000">
              <a:off x="3583049" y="3406216"/>
              <a:ext cx="1613105" cy="206613"/>
            </a:xfrm>
            <a:custGeom>
              <a:avLst/>
              <a:gdLst/>
              <a:ahLst/>
              <a:cxnLst/>
              <a:rect l="l" t="t" r="r" b="b"/>
              <a:pathLst>
                <a:path w="37085" h="4750" extrusionOk="0">
                  <a:moveTo>
                    <a:pt x="36670" y="0"/>
                  </a:moveTo>
                  <a:cubicBezTo>
                    <a:pt x="36542" y="0"/>
                    <a:pt x="36371" y="114"/>
                    <a:pt x="36314" y="228"/>
                  </a:cubicBezTo>
                  <a:lnTo>
                    <a:pt x="20325" y="228"/>
                  </a:lnTo>
                  <a:lnTo>
                    <a:pt x="20325" y="4507"/>
                  </a:lnTo>
                  <a:lnTo>
                    <a:pt x="1" y="4507"/>
                  </a:lnTo>
                  <a:lnTo>
                    <a:pt x="1" y="4750"/>
                  </a:lnTo>
                  <a:lnTo>
                    <a:pt x="20568" y="4750"/>
                  </a:lnTo>
                  <a:lnTo>
                    <a:pt x="20568" y="471"/>
                  </a:lnTo>
                  <a:lnTo>
                    <a:pt x="36314" y="471"/>
                  </a:lnTo>
                  <a:cubicBezTo>
                    <a:pt x="36371" y="642"/>
                    <a:pt x="36542" y="713"/>
                    <a:pt x="36670" y="713"/>
                  </a:cubicBezTo>
                  <a:cubicBezTo>
                    <a:pt x="36899" y="713"/>
                    <a:pt x="37084" y="585"/>
                    <a:pt x="37084" y="357"/>
                  </a:cubicBezTo>
                  <a:cubicBezTo>
                    <a:pt x="37084" y="171"/>
                    <a:pt x="36899" y="0"/>
                    <a:pt x="3667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4"/>
            <p:cNvSpPr/>
            <p:nvPr/>
          </p:nvSpPr>
          <p:spPr>
            <a:xfrm rot="-5400000">
              <a:off x="3683572" y="3550758"/>
              <a:ext cx="1318409" cy="212224"/>
            </a:xfrm>
            <a:custGeom>
              <a:avLst/>
              <a:gdLst/>
              <a:ahLst/>
              <a:cxnLst/>
              <a:rect l="l" t="t" r="r" b="b"/>
              <a:pathLst>
                <a:path w="30310" h="4879" extrusionOk="0">
                  <a:moveTo>
                    <a:pt x="29896" y="0"/>
                  </a:moveTo>
                  <a:cubicBezTo>
                    <a:pt x="29767" y="0"/>
                    <a:pt x="29596" y="71"/>
                    <a:pt x="29539" y="243"/>
                  </a:cubicBezTo>
                  <a:lnTo>
                    <a:pt x="18956" y="243"/>
                  </a:lnTo>
                  <a:lnTo>
                    <a:pt x="18956" y="4636"/>
                  </a:lnTo>
                  <a:lnTo>
                    <a:pt x="1" y="4636"/>
                  </a:lnTo>
                  <a:lnTo>
                    <a:pt x="1" y="4878"/>
                  </a:lnTo>
                  <a:lnTo>
                    <a:pt x="19198" y="4878"/>
                  </a:lnTo>
                  <a:lnTo>
                    <a:pt x="19198" y="485"/>
                  </a:lnTo>
                  <a:lnTo>
                    <a:pt x="29539" y="485"/>
                  </a:lnTo>
                  <a:cubicBezTo>
                    <a:pt x="29596" y="599"/>
                    <a:pt x="29767" y="713"/>
                    <a:pt x="29896" y="713"/>
                  </a:cubicBezTo>
                  <a:cubicBezTo>
                    <a:pt x="30124" y="713"/>
                    <a:pt x="30309" y="542"/>
                    <a:pt x="30309" y="357"/>
                  </a:cubicBezTo>
                  <a:cubicBezTo>
                    <a:pt x="30309" y="129"/>
                    <a:pt x="30124" y="0"/>
                    <a:pt x="2989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4"/>
            <p:cNvSpPr/>
            <p:nvPr/>
          </p:nvSpPr>
          <p:spPr>
            <a:xfrm rot="-5400000">
              <a:off x="3890469" y="3910287"/>
              <a:ext cx="679996" cy="131580"/>
            </a:xfrm>
            <a:custGeom>
              <a:avLst/>
              <a:gdLst/>
              <a:ahLst/>
              <a:cxnLst/>
              <a:rect l="l" t="t" r="r" b="b"/>
              <a:pathLst>
                <a:path w="15633" h="3025" extrusionOk="0">
                  <a:moveTo>
                    <a:pt x="15219" y="1"/>
                  </a:moveTo>
                  <a:cubicBezTo>
                    <a:pt x="15034" y="1"/>
                    <a:pt x="14863" y="115"/>
                    <a:pt x="14863" y="357"/>
                  </a:cubicBezTo>
                  <a:cubicBezTo>
                    <a:pt x="14863" y="528"/>
                    <a:pt x="14977" y="714"/>
                    <a:pt x="15219" y="714"/>
                  </a:cubicBezTo>
                  <a:lnTo>
                    <a:pt x="15219" y="2796"/>
                  </a:lnTo>
                  <a:lnTo>
                    <a:pt x="1" y="2796"/>
                  </a:lnTo>
                  <a:lnTo>
                    <a:pt x="1" y="3024"/>
                  </a:lnTo>
                  <a:lnTo>
                    <a:pt x="15447" y="3024"/>
                  </a:lnTo>
                  <a:lnTo>
                    <a:pt x="15447" y="657"/>
                  </a:lnTo>
                  <a:cubicBezTo>
                    <a:pt x="15504" y="585"/>
                    <a:pt x="15633" y="471"/>
                    <a:pt x="15633" y="357"/>
                  </a:cubicBezTo>
                  <a:cubicBezTo>
                    <a:pt x="15633" y="115"/>
                    <a:pt x="15447" y="1"/>
                    <a:pt x="1521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4"/>
            <p:cNvSpPr/>
            <p:nvPr/>
          </p:nvSpPr>
          <p:spPr>
            <a:xfrm rot="-5400000">
              <a:off x="3593294" y="3509501"/>
              <a:ext cx="1400924" cy="212224"/>
            </a:xfrm>
            <a:custGeom>
              <a:avLst/>
              <a:gdLst/>
              <a:ahLst/>
              <a:cxnLst/>
              <a:rect l="l" t="t" r="r" b="b"/>
              <a:pathLst>
                <a:path w="32207" h="4879" extrusionOk="0">
                  <a:moveTo>
                    <a:pt x="31850" y="0"/>
                  </a:moveTo>
                  <a:cubicBezTo>
                    <a:pt x="31678" y="0"/>
                    <a:pt x="31493" y="57"/>
                    <a:pt x="31493" y="243"/>
                  </a:cubicBezTo>
                  <a:lnTo>
                    <a:pt x="17715" y="243"/>
                  </a:lnTo>
                  <a:lnTo>
                    <a:pt x="17715" y="4636"/>
                  </a:lnTo>
                  <a:lnTo>
                    <a:pt x="1" y="4636"/>
                  </a:lnTo>
                  <a:lnTo>
                    <a:pt x="1" y="4878"/>
                  </a:lnTo>
                  <a:lnTo>
                    <a:pt x="17943" y="4878"/>
                  </a:lnTo>
                  <a:lnTo>
                    <a:pt x="17943" y="485"/>
                  </a:lnTo>
                  <a:lnTo>
                    <a:pt x="31493" y="485"/>
                  </a:lnTo>
                  <a:cubicBezTo>
                    <a:pt x="31493" y="599"/>
                    <a:pt x="31678" y="714"/>
                    <a:pt x="31850" y="714"/>
                  </a:cubicBezTo>
                  <a:cubicBezTo>
                    <a:pt x="32035" y="714"/>
                    <a:pt x="32206" y="542"/>
                    <a:pt x="32206" y="357"/>
                  </a:cubicBezTo>
                  <a:cubicBezTo>
                    <a:pt x="32206" y="129"/>
                    <a:pt x="32035" y="0"/>
                    <a:pt x="3185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4"/>
            <p:cNvSpPr/>
            <p:nvPr/>
          </p:nvSpPr>
          <p:spPr>
            <a:xfrm rot="-5400000">
              <a:off x="3468913" y="3442188"/>
              <a:ext cx="1533069" cy="214704"/>
            </a:xfrm>
            <a:custGeom>
              <a:avLst/>
              <a:gdLst/>
              <a:ahLst/>
              <a:cxnLst/>
              <a:rect l="l" t="t" r="r" b="b"/>
              <a:pathLst>
                <a:path w="35245" h="4936" extrusionOk="0">
                  <a:moveTo>
                    <a:pt x="34831" y="0"/>
                  </a:moveTo>
                  <a:cubicBezTo>
                    <a:pt x="34702" y="0"/>
                    <a:pt x="34531" y="71"/>
                    <a:pt x="34474" y="243"/>
                  </a:cubicBezTo>
                  <a:lnTo>
                    <a:pt x="16403" y="243"/>
                  </a:lnTo>
                  <a:lnTo>
                    <a:pt x="16403" y="4707"/>
                  </a:lnTo>
                  <a:lnTo>
                    <a:pt x="1" y="4707"/>
                  </a:lnTo>
                  <a:lnTo>
                    <a:pt x="1" y="4935"/>
                  </a:lnTo>
                  <a:lnTo>
                    <a:pt x="16645" y="4935"/>
                  </a:lnTo>
                  <a:lnTo>
                    <a:pt x="16645" y="485"/>
                  </a:lnTo>
                  <a:lnTo>
                    <a:pt x="34474" y="485"/>
                  </a:lnTo>
                  <a:cubicBezTo>
                    <a:pt x="34531" y="599"/>
                    <a:pt x="34702" y="713"/>
                    <a:pt x="34831" y="713"/>
                  </a:cubicBezTo>
                  <a:cubicBezTo>
                    <a:pt x="35059" y="713"/>
                    <a:pt x="35244" y="542"/>
                    <a:pt x="35244" y="357"/>
                  </a:cubicBezTo>
                  <a:cubicBezTo>
                    <a:pt x="35244" y="129"/>
                    <a:pt x="35059" y="0"/>
                    <a:pt x="34831"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7" name="Google Shape;147;p4"/>
          <p:cNvGrpSpPr/>
          <p:nvPr/>
        </p:nvGrpSpPr>
        <p:grpSpPr>
          <a:xfrm rot="10800000">
            <a:off x="10770154" y="-1519704"/>
            <a:ext cx="1416156" cy="3396807"/>
            <a:chOff x="3117442" y="2754471"/>
            <a:chExt cx="648978" cy="1556645"/>
          </a:xfrm>
        </p:grpSpPr>
        <p:sp>
          <p:nvSpPr>
            <p:cNvPr id="148" name="Google Shape;148;p4"/>
            <p:cNvSpPr/>
            <p:nvPr/>
          </p:nvSpPr>
          <p:spPr>
            <a:xfrm rot="-5400000">
              <a:off x="2522788" y="3592320"/>
              <a:ext cx="1313451" cy="124142"/>
            </a:xfrm>
            <a:custGeom>
              <a:avLst/>
              <a:gdLst/>
              <a:ahLst/>
              <a:cxnLst/>
              <a:rect l="l" t="t" r="r" b="b"/>
              <a:pathLst>
                <a:path w="30196" h="2854" extrusionOk="0">
                  <a:moveTo>
                    <a:pt x="15276" y="1"/>
                  </a:moveTo>
                  <a:lnTo>
                    <a:pt x="12666" y="2625"/>
                  </a:lnTo>
                  <a:lnTo>
                    <a:pt x="1" y="2625"/>
                  </a:lnTo>
                  <a:lnTo>
                    <a:pt x="1" y="2854"/>
                  </a:lnTo>
                  <a:lnTo>
                    <a:pt x="12780" y="2854"/>
                  </a:lnTo>
                  <a:lnTo>
                    <a:pt x="15390" y="243"/>
                  </a:lnTo>
                  <a:lnTo>
                    <a:pt x="23235" y="243"/>
                  </a:lnTo>
                  <a:lnTo>
                    <a:pt x="25374" y="2383"/>
                  </a:lnTo>
                  <a:lnTo>
                    <a:pt x="29425" y="2383"/>
                  </a:lnTo>
                  <a:cubicBezTo>
                    <a:pt x="29482" y="2554"/>
                    <a:pt x="29596" y="2625"/>
                    <a:pt x="29782" y="2625"/>
                  </a:cubicBezTo>
                  <a:cubicBezTo>
                    <a:pt x="30010" y="2625"/>
                    <a:pt x="30195" y="2497"/>
                    <a:pt x="30195" y="2269"/>
                  </a:cubicBezTo>
                  <a:cubicBezTo>
                    <a:pt x="30195" y="2083"/>
                    <a:pt x="30010" y="1912"/>
                    <a:pt x="29782" y="1912"/>
                  </a:cubicBezTo>
                  <a:cubicBezTo>
                    <a:pt x="29653" y="1912"/>
                    <a:pt x="29482" y="1969"/>
                    <a:pt x="29425" y="2140"/>
                  </a:cubicBezTo>
                  <a:lnTo>
                    <a:pt x="25503" y="2140"/>
                  </a:lnTo>
                  <a:lnTo>
                    <a:pt x="23306"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4"/>
            <p:cNvSpPr/>
            <p:nvPr/>
          </p:nvSpPr>
          <p:spPr>
            <a:xfrm rot="-5400000">
              <a:off x="3104412" y="3972336"/>
              <a:ext cx="644024" cy="33537"/>
            </a:xfrm>
            <a:custGeom>
              <a:avLst/>
              <a:gdLst/>
              <a:ahLst/>
              <a:cxnLst/>
              <a:rect l="l" t="t" r="r" b="b"/>
              <a:pathLst>
                <a:path w="14806" h="771" extrusionOk="0">
                  <a:moveTo>
                    <a:pt x="14392" y="1"/>
                  </a:moveTo>
                  <a:cubicBezTo>
                    <a:pt x="14264" y="1"/>
                    <a:pt x="14092" y="115"/>
                    <a:pt x="14035" y="300"/>
                  </a:cubicBezTo>
                  <a:lnTo>
                    <a:pt x="1" y="300"/>
                  </a:lnTo>
                  <a:lnTo>
                    <a:pt x="1" y="543"/>
                  </a:lnTo>
                  <a:lnTo>
                    <a:pt x="14035" y="543"/>
                  </a:lnTo>
                  <a:cubicBezTo>
                    <a:pt x="14092" y="657"/>
                    <a:pt x="14264" y="771"/>
                    <a:pt x="14392" y="771"/>
                  </a:cubicBezTo>
                  <a:cubicBezTo>
                    <a:pt x="14620" y="771"/>
                    <a:pt x="14806" y="600"/>
                    <a:pt x="14806" y="414"/>
                  </a:cubicBezTo>
                  <a:cubicBezTo>
                    <a:pt x="14806" y="186"/>
                    <a:pt x="14620" y="1"/>
                    <a:pt x="1439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4"/>
            <p:cNvSpPr/>
            <p:nvPr/>
          </p:nvSpPr>
          <p:spPr>
            <a:xfrm rot="-5400000">
              <a:off x="3456174" y="4000870"/>
              <a:ext cx="452331" cy="168161"/>
            </a:xfrm>
            <a:custGeom>
              <a:avLst/>
              <a:gdLst/>
              <a:ahLst/>
              <a:cxnLst/>
              <a:rect l="l" t="t" r="r" b="b"/>
              <a:pathLst>
                <a:path w="10399" h="3866" extrusionOk="0">
                  <a:moveTo>
                    <a:pt x="1" y="1"/>
                  </a:moveTo>
                  <a:lnTo>
                    <a:pt x="1" y="243"/>
                  </a:lnTo>
                  <a:lnTo>
                    <a:pt x="9928" y="243"/>
                  </a:lnTo>
                  <a:lnTo>
                    <a:pt x="9928" y="3153"/>
                  </a:lnTo>
                  <a:cubicBezTo>
                    <a:pt x="9757" y="3153"/>
                    <a:pt x="9628" y="3338"/>
                    <a:pt x="9628" y="3509"/>
                  </a:cubicBezTo>
                  <a:cubicBezTo>
                    <a:pt x="9628" y="3695"/>
                    <a:pt x="9814" y="3866"/>
                    <a:pt x="10042" y="3866"/>
                  </a:cubicBezTo>
                  <a:cubicBezTo>
                    <a:pt x="10227" y="3866"/>
                    <a:pt x="10398" y="3695"/>
                    <a:pt x="10398" y="3509"/>
                  </a:cubicBezTo>
                  <a:cubicBezTo>
                    <a:pt x="10398" y="3338"/>
                    <a:pt x="10284" y="3153"/>
                    <a:pt x="10170" y="3153"/>
                  </a:cubicBezTo>
                  <a:lnTo>
                    <a:pt x="1017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4"/>
            <p:cNvSpPr/>
            <p:nvPr/>
          </p:nvSpPr>
          <p:spPr>
            <a:xfrm rot="-5400000">
              <a:off x="3085206" y="3642908"/>
              <a:ext cx="1140330" cy="196087"/>
            </a:xfrm>
            <a:custGeom>
              <a:avLst/>
              <a:gdLst/>
              <a:ahLst/>
              <a:cxnLst/>
              <a:rect l="l" t="t" r="r" b="b"/>
              <a:pathLst>
                <a:path w="26216" h="4508" extrusionOk="0">
                  <a:moveTo>
                    <a:pt x="25859" y="0"/>
                  </a:moveTo>
                  <a:cubicBezTo>
                    <a:pt x="25674" y="0"/>
                    <a:pt x="25560" y="114"/>
                    <a:pt x="25503" y="229"/>
                  </a:cubicBezTo>
                  <a:lnTo>
                    <a:pt x="16531" y="229"/>
                  </a:lnTo>
                  <a:lnTo>
                    <a:pt x="12481" y="4279"/>
                  </a:lnTo>
                  <a:lnTo>
                    <a:pt x="11240" y="4279"/>
                  </a:lnTo>
                  <a:lnTo>
                    <a:pt x="11240" y="57"/>
                  </a:lnTo>
                  <a:lnTo>
                    <a:pt x="1" y="57"/>
                  </a:lnTo>
                  <a:lnTo>
                    <a:pt x="1" y="286"/>
                  </a:lnTo>
                  <a:lnTo>
                    <a:pt x="10997" y="286"/>
                  </a:lnTo>
                  <a:lnTo>
                    <a:pt x="10997" y="4507"/>
                  </a:lnTo>
                  <a:lnTo>
                    <a:pt x="12609" y="4507"/>
                  </a:lnTo>
                  <a:lnTo>
                    <a:pt x="16645" y="471"/>
                  </a:lnTo>
                  <a:lnTo>
                    <a:pt x="25503" y="471"/>
                  </a:lnTo>
                  <a:cubicBezTo>
                    <a:pt x="25560" y="642"/>
                    <a:pt x="25674" y="771"/>
                    <a:pt x="25859" y="771"/>
                  </a:cubicBezTo>
                  <a:cubicBezTo>
                    <a:pt x="26087" y="771"/>
                    <a:pt x="26216" y="585"/>
                    <a:pt x="26216" y="357"/>
                  </a:cubicBezTo>
                  <a:cubicBezTo>
                    <a:pt x="26216" y="171"/>
                    <a:pt x="26087" y="0"/>
                    <a:pt x="2585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4"/>
            <p:cNvSpPr/>
            <p:nvPr/>
          </p:nvSpPr>
          <p:spPr>
            <a:xfrm rot="-5400000">
              <a:off x="2913348" y="3546126"/>
              <a:ext cx="1336374" cy="193607"/>
            </a:xfrm>
            <a:custGeom>
              <a:avLst/>
              <a:gdLst/>
              <a:ahLst/>
              <a:cxnLst/>
              <a:rect l="l" t="t" r="r" b="b"/>
              <a:pathLst>
                <a:path w="30723" h="4451" extrusionOk="0">
                  <a:moveTo>
                    <a:pt x="30309" y="1"/>
                  </a:moveTo>
                  <a:cubicBezTo>
                    <a:pt x="30195" y="1"/>
                    <a:pt x="30010" y="115"/>
                    <a:pt x="29953" y="300"/>
                  </a:cubicBezTo>
                  <a:lnTo>
                    <a:pt x="16232" y="300"/>
                  </a:lnTo>
                  <a:lnTo>
                    <a:pt x="12609" y="3866"/>
                  </a:lnTo>
                  <a:lnTo>
                    <a:pt x="12609" y="714"/>
                  </a:lnTo>
                  <a:lnTo>
                    <a:pt x="1" y="714"/>
                  </a:lnTo>
                  <a:lnTo>
                    <a:pt x="1" y="956"/>
                  </a:lnTo>
                  <a:lnTo>
                    <a:pt x="12367" y="956"/>
                  </a:lnTo>
                  <a:lnTo>
                    <a:pt x="12367" y="4451"/>
                  </a:lnTo>
                  <a:lnTo>
                    <a:pt x="16346" y="528"/>
                  </a:lnTo>
                  <a:lnTo>
                    <a:pt x="29953" y="528"/>
                  </a:lnTo>
                  <a:cubicBezTo>
                    <a:pt x="30010" y="657"/>
                    <a:pt x="30195" y="771"/>
                    <a:pt x="30309" y="771"/>
                  </a:cubicBezTo>
                  <a:cubicBezTo>
                    <a:pt x="30552" y="771"/>
                    <a:pt x="30723" y="600"/>
                    <a:pt x="30723" y="414"/>
                  </a:cubicBezTo>
                  <a:cubicBezTo>
                    <a:pt x="30723" y="172"/>
                    <a:pt x="30552" y="1"/>
                    <a:pt x="3030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4"/>
            <p:cNvSpPr/>
            <p:nvPr/>
          </p:nvSpPr>
          <p:spPr>
            <a:xfrm rot="-5400000">
              <a:off x="2875811" y="3622116"/>
              <a:ext cx="1233415" cy="144586"/>
            </a:xfrm>
            <a:custGeom>
              <a:avLst/>
              <a:gdLst/>
              <a:ahLst/>
              <a:cxnLst/>
              <a:rect l="l" t="t" r="r" b="b"/>
              <a:pathLst>
                <a:path w="28356" h="3324" extrusionOk="0">
                  <a:moveTo>
                    <a:pt x="27942" y="0"/>
                  </a:moveTo>
                  <a:cubicBezTo>
                    <a:pt x="27813" y="0"/>
                    <a:pt x="27642" y="114"/>
                    <a:pt x="27585" y="228"/>
                  </a:cubicBezTo>
                  <a:lnTo>
                    <a:pt x="16175" y="228"/>
                  </a:lnTo>
                  <a:lnTo>
                    <a:pt x="13679" y="2796"/>
                  </a:lnTo>
                  <a:lnTo>
                    <a:pt x="13679" y="1127"/>
                  </a:lnTo>
                  <a:lnTo>
                    <a:pt x="1" y="1127"/>
                  </a:lnTo>
                  <a:lnTo>
                    <a:pt x="1" y="1369"/>
                  </a:lnTo>
                  <a:lnTo>
                    <a:pt x="13436" y="1369"/>
                  </a:lnTo>
                  <a:lnTo>
                    <a:pt x="13436" y="3323"/>
                  </a:lnTo>
                  <a:lnTo>
                    <a:pt x="16289" y="471"/>
                  </a:lnTo>
                  <a:lnTo>
                    <a:pt x="27585" y="471"/>
                  </a:lnTo>
                  <a:cubicBezTo>
                    <a:pt x="27642" y="656"/>
                    <a:pt x="27813" y="770"/>
                    <a:pt x="27942" y="770"/>
                  </a:cubicBezTo>
                  <a:cubicBezTo>
                    <a:pt x="28170" y="770"/>
                    <a:pt x="28355" y="585"/>
                    <a:pt x="28355" y="357"/>
                  </a:cubicBezTo>
                  <a:cubicBezTo>
                    <a:pt x="28355" y="171"/>
                    <a:pt x="28170" y="0"/>
                    <a:pt x="27942"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4"/>
            <p:cNvSpPr/>
            <p:nvPr/>
          </p:nvSpPr>
          <p:spPr>
            <a:xfrm rot="-5400000">
              <a:off x="2601887" y="3552324"/>
              <a:ext cx="1419541" cy="98043"/>
            </a:xfrm>
            <a:custGeom>
              <a:avLst/>
              <a:gdLst/>
              <a:ahLst/>
              <a:cxnLst/>
              <a:rect l="l" t="t" r="r" b="b"/>
              <a:pathLst>
                <a:path w="32635" h="2254" extrusionOk="0">
                  <a:moveTo>
                    <a:pt x="16289" y="0"/>
                  </a:moveTo>
                  <a:lnTo>
                    <a:pt x="14321" y="1897"/>
                  </a:lnTo>
                  <a:lnTo>
                    <a:pt x="1" y="1897"/>
                  </a:lnTo>
                  <a:lnTo>
                    <a:pt x="1" y="2140"/>
                  </a:lnTo>
                  <a:lnTo>
                    <a:pt x="14449" y="2140"/>
                  </a:lnTo>
                  <a:lnTo>
                    <a:pt x="16346" y="229"/>
                  </a:lnTo>
                  <a:lnTo>
                    <a:pt x="21395" y="229"/>
                  </a:lnTo>
                  <a:lnTo>
                    <a:pt x="23178" y="2012"/>
                  </a:lnTo>
                  <a:lnTo>
                    <a:pt x="31864" y="2012"/>
                  </a:lnTo>
                  <a:cubicBezTo>
                    <a:pt x="31921" y="2197"/>
                    <a:pt x="32092" y="2254"/>
                    <a:pt x="32221" y="2254"/>
                  </a:cubicBezTo>
                  <a:cubicBezTo>
                    <a:pt x="32449" y="2254"/>
                    <a:pt x="32634" y="2140"/>
                    <a:pt x="32634" y="1897"/>
                  </a:cubicBezTo>
                  <a:cubicBezTo>
                    <a:pt x="32634" y="1655"/>
                    <a:pt x="32449" y="1541"/>
                    <a:pt x="32221" y="1541"/>
                  </a:cubicBezTo>
                  <a:cubicBezTo>
                    <a:pt x="32035" y="1541"/>
                    <a:pt x="31921" y="1655"/>
                    <a:pt x="31864" y="1783"/>
                  </a:cubicBezTo>
                  <a:lnTo>
                    <a:pt x="23306" y="1783"/>
                  </a:lnTo>
                  <a:lnTo>
                    <a:pt x="21523"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4"/>
            <p:cNvSpPr/>
            <p:nvPr/>
          </p:nvSpPr>
          <p:spPr>
            <a:xfrm rot="-5400000">
              <a:off x="2574592" y="3483446"/>
              <a:ext cx="1556645" cy="98696"/>
            </a:xfrm>
            <a:custGeom>
              <a:avLst/>
              <a:gdLst/>
              <a:ahLst/>
              <a:cxnLst/>
              <a:rect l="l" t="t" r="r" b="b"/>
              <a:pathLst>
                <a:path w="35787" h="2269" extrusionOk="0">
                  <a:moveTo>
                    <a:pt x="16703" y="1"/>
                  </a:moveTo>
                  <a:lnTo>
                    <a:pt x="14806" y="1841"/>
                  </a:lnTo>
                  <a:lnTo>
                    <a:pt x="1" y="1841"/>
                  </a:lnTo>
                  <a:lnTo>
                    <a:pt x="1" y="2083"/>
                  </a:lnTo>
                  <a:lnTo>
                    <a:pt x="14920" y="2083"/>
                  </a:lnTo>
                  <a:lnTo>
                    <a:pt x="16760" y="243"/>
                  </a:lnTo>
                  <a:lnTo>
                    <a:pt x="20810" y="243"/>
                  </a:lnTo>
                  <a:lnTo>
                    <a:pt x="22593" y="2026"/>
                  </a:lnTo>
                  <a:lnTo>
                    <a:pt x="35002" y="2026"/>
                  </a:lnTo>
                  <a:cubicBezTo>
                    <a:pt x="35073" y="2140"/>
                    <a:pt x="35244" y="2269"/>
                    <a:pt x="35358" y="2269"/>
                  </a:cubicBezTo>
                  <a:cubicBezTo>
                    <a:pt x="35601" y="2269"/>
                    <a:pt x="35786" y="2083"/>
                    <a:pt x="35786" y="1912"/>
                  </a:cubicBezTo>
                  <a:cubicBezTo>
                    <a:pt x="35786" y="1670"/>
                    <a:pt x="35601" y="1484"/>
                    <a:pt x="35358" y="1484"/>
                  </a:cubicBezTo>
                  <a:cubicBezTo>
                    <a:pt x="35244" y="1484"/>
                    <a:pt x="35073" y="1613"/>
                    <a:pt x="35002" y="1784"/>
                  </a:cubicBezTo>
                  <a:lnTo>
                    <a:pt x="22650" y="1784"/>
                  </a:lnTo>
                  <a:lnTo>
                    <a:pt x="20924"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4"/>
            <p:cNvSpPr/>
            <p:nvPr/>
          </p:nvSpPr>
          <p:spPr>
            <a:xfrm rot="-5400000">
              <a:off x="2516589" y="3511045"/>
              <a:ext cx="1499576" cy="100566"/>
            </a:xfrm>
            <a:custGeom>
              <a:avLst/>
              <a:gdLst/>
              <a:ahLst/>
              <a:cxnLst/>
              <a:rect l="l" t="t" r="r" b="b"/>
              <a:pathLst>
                <a:path w="34475" h="2312" extrusionOk="0">
                  <a:moveTo>
                    <a:pt x="15747" y="1"/>
                  </a:moveTo>
                  <a:lnTo>
                    <a:pt x="13679" y="2012"/>
                  </a:lnTo>
                  <a:lnTo>
                    <a:pt x="1" y="2012"/>
                  </a:lnTo>
                  <a:lnTo>
                    <a:pt x="1" y="2254"/>
                  </a:lnTo>
                  <a:lnTo>
                    <a:pt x="13793" y="2254"/>
                  </a:lnTo>
                  <a:lnTo>
                    <a:pt x="15818" y="229"/>
                  </a:lnTo>
                  <a:lnTo>
                    <a:pt x="22108" y="229"/>
                  </a:lnTo>
                  <a:lnTo>
                    <a:pt x="24019" y="2069"/>
                  </a:lnTo>
                  <a:lnTo>
                    <a:pt x="33761" y="2069"/>
                  </a:lnTo>
                  <a:cubicBezTo>
                    <a:pt x="33818" y="2197"/>
                    <a:pt x="33932" y="2311"/>
                    <a:pt x="34117" y="2311"/>
                  </a:cubicBezTo>
                  <a:cubicBezTo>
                    <a:pt x="34289" y="2311"/>
                    <a:pt x="34474" y="2140"/>
                    <a:pt x="34474" y="1955"/>
                  </a:cubicBezTo>
                  <a:cubicBezTo>
                    <a:pt x="34474" y="1712"/>
                    <a:pt x="34289" y="1541"/>
                    <a:pt x="34117" y="1541"/>
                  </a:cubicBezTo>
                  <a:cubicBezTo>
                    <a:pt x="33932" y="1541"/>
                    <a:pt x="33761" y="1655"/>
                    <a:pt x="33761" y="1841"/>
                  </a:cubicBezTo>
                  <a:lnTo>
                    <a:pt x="24076" y="1841"/>
                  </a:lnTo>
                  <a:lnTo>
                    <a:pt x="2223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4"/>
            <p:cNvSpPr/>
            <p:nvPr/>
          </p:nvSpPr>
          <p:spPr>
            <a:xfrm rot="-5400000">
              <a:off x="2595407" y="3628314"/>
              <a:ext cx="1251380" cy="114224"/>
            </a:xfrm>
            <a:custGeom>
              <a:avLst/>
              <a:gdLst/>
              <a:ahLst/>
              <a:cxnLst/>
              <a:rect l="l" t="t" r="r" b="b"/>
              <a:pathLst>
                <a:path w="28769" h="2626" extrusionOk="0">
                  <a:moveTo>
                    <a:pt x="15519" y="1"/>
                  </a:moveTo>
                  <a:lnTo>
                    <a:pt x="13137" y="2383"/>
                  </a:lnTo>
                  <a:lnTo>
                    <a:pt x="1" y="2383"/>
                  </a:lnTo>
                  <a:lnTo>
                    <a:pt x="1" y="2625"/>
                  </a:lnTo>
                  <a:lnTo>
                    <a:pt x="13251" y="2625"/>
                  </a:lnTo>
                  <a:lnTo>
                    <a:pt x="15633" y="243"/>
                  </a:lnTo>
                  <a:lnTo>
                    <a:pt x="22707" y="243"/>
                  </a:lnTo>
                  <a:lnTo>
                    <a:pt x="24547" y="2083"/>
                  </a:lnTo>
                  <a:lnTo>
                    <a:pt x="28056" y="2083"/>
                  </a:lnTo>
                  <a:cubicBezTo>
                    <a:pt x="28056" y="2268"/>
                    <a:pt x="28227" y="2383"/>
                    <a:pt x="28412" y="2383"/>
                  </a:cubicBezTo>
                  <a:cubicBezTo>
                    <a:pt x="28583" y="2383"/>
                    <a:pt x="28769" y="2197"/>
                    <a:pt x="28769" y="1969"/>
                  </a:cubicBezTo>
                  <a:cubicBezTo>
                    <a:pt x="28769" y="1784"/>
                    <a:pt x="28583" y="1612"/>
                    <a:pt x="28412" y="1612"/>
                  </a:cubicBezTo>
                  <a:cubicBezTo>
                    <a:pt x="28227" y="1612"/>
                    <a:pt x="28113" y="1726"/>
                    <a:pt x="28056" y="1841"/>
                  </a:cubicBezTo>
                  <a:lnTo>
                    <a:pt x="24661" y="1841"/>
                  </a:lnTo>
                  <a:lnTo>
                    <a:pt x="22821"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5405144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781"/>
        <p:cNvGrpSpPr/>
        <p:nvPr/>
      </p:nvGrpSpPr>
      <p:grpSpPr>
        <a:xfrm>
          <a:off x="0" y="0"/>
          <a:ext cx="0" cy="0"/>
          <a:chOff x="0" y="0"/>
          <a:chExt cx="0" cy="0"/>
        </a:xfrm>
      </p:grpSpPr>
      <p:sp>
        <p:nvSpPr>
          <p:cNvPr id="782" name="Google Shape;782;p31"/>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83" name="Google Shape;783;p31"/>
          <p:cNvGrpSpPr/>
          <p:nvPr/>
        </p:nvGrpSpPr>
        <p:grpSpPr>
          <a:xfrm rot="5400000">
            <a:off x="1351471" y="3923899"/>
            <a:ext cx="1193196" cy="3896141"/>
            <a:chOff x="6961407" y="2871131"/>
            <a:chExt cx="439278" cy="1434374"/>
          </a:xfrm>
        </p:grpSpPr>
        <p:sp>
          <p:nvSpPr>
            <p:cNvPr id="784" name="Google Shape;784;p31"/>
            <p:cNvSpPr/>
            <p:nvPr/>
          </p:nvSpPr>
          <p:spPr>
            <a:xfrm rot="-5400000">
              <a:off x="6647504" y="3552324"/>
              <a:ext cx="1374825" cy="131536"/>
            </a:xfrm>
            <a:custGeom>
              <a:avLst/>
              <a:gdLst/>
              <a:ahLst/>
              <a:cxnLst/>
              <a:rect l="l" t="t" r="r" b="b"/>
              <a:pathLst>
                <a:path w="31607" h="3024" extrusionOk="0">
                  <a:moveTo>
                    <a:pt x="31193" y="0"/>
                  </a:moveTo>
                  <a:cubicBezTo>
                    <a:pt x="31079" y="0"/>
                    <a:pt x="30893" y="114"/>
                    <a:pt x="30836" y="300"/>
                  </a:cubicBezTo>
                  <a:lnTo>
                    <a:pt x="17287" y="300"/>
                  </a:lnTo>
                  <a:lnTo>
                    <a:pt x="17287" y="2796"/>
                  </a:lnTo>
                  <a:lnTo>
                    <a:pt x="0" y="2796"/>
                  </a:lnTo>
                  <a:lnTo>
                    <a:pt x="0" y="3024"/>
                  </a:lnTo>
                  <a:lnTo>
                    <a:pt x="17529" y="3024"/>
                  </a:lnTo>
                  <a:lnTo>
                    <a:pt x="17529" y="528"/>
                  </a:lnTo>
                  <a:lnTo>
                    <a:pt x="30836" y="528"/>
                  </a:lnTo>
                  <a:cubicBezTo>
                    <a:pt x="30893" y="656"/>
                    <a:pt x="31079" y="770"/>
                    <a:pt x="31193" y="770"/>
                  </a:cubicBezTo>
                  <a:cubicBezTo>
                    <a:pt x="31435" y="770"/>
                    <a:pt x="31607" y="599"/>
                    <a:pt x="31607" y="414"/>
                  </a:cubicBezTo>
                  <a:cubicBezTo>
                    <a:pt x="31607" y="171"/>
                    <a:pt x="31435" y="0"/>
                    <a:pt x="31193"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5" name="Google Shape;785;p31"/>
            <p:cNvSpPr/>
            <p:nvPr/>
          </p:nvSpPr>
          <p:spPr>
            <a:xfrm rot="-5400000">
              <a:off x="6677278" y="3618071"/>
              <a:ext cx="1230283" cy="144586"/>
            </a:xfrm>
            <a:custGeom>
              <a:avLst/>
              <a:gdLst/>
              <a:ahLst/>
              <a:cxnLst/>
              <a:rect l="l" t="t" r="r" b="b"/>
              <a:pathLst>
                <a:path w="28284" h="3324" extrusionOk="0">
                  <a:moveTo>
                    <a:pt x="27870" y="0"/>
                  </a:moveTo>
                  <a:cubicBezTo>
                    <a:pt x="27741" y="0"/>
                    <a:pt x="27570" y="114"/>
                    <a:pt x="27513" y="228"/>
                  </a:cubicBezTo>
                  <a:lnTo>
                    <a:pt x="16103" y="228"/>
                  </a:lnTo>
                  <a:lnTo>
                    <a:pt x="16103" y="3081"/>
                  </a:lnTo>
                  <a:lnTo>
                    <a:pt x="0" y="3081"/>
                  </a:lnTo>
                  <a:lnTo>
                    <a:pt x="0" y="3324"/>
                  </a:lnTo>
                  <a:lnTo>
                    <a:pt x="16331" y="3324"/>
                  </a:lnTo>
                  <a:lnTo>
                    <a:pt x="16331" y="471"/>
                  </a:lnTo>
                  <a:lnTo>
                    <a:pt x="27513" y="471"/>
                  </a:lnTo>
                  <a:cubicBezTo>
                    <a:pt x="27570" y="656"/>
                    <a:pt x="27741" y="770"/>
                    <a:pt x="27870" y="770"/>
                  </a:cubicBezTo>
                  <a:cubicBezTo>
                    <a:pt x="28098" y="770"/>
                    <a:pt x="28283" y="585"/>
                    <a:pt x="28283" y="357"/>
                  </a:cubicBezTo>
                  <a:cubicBezTo>
                    <a:pt x="28283" y="171"/>
                    <a:pt x="28098" y="0"/>
                    <a:pt x="2787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6" name="Google Shape;786;p31"/>
            <p:cNvSpPr/>
            <p:nvPr/>
          </p:nvSpPr>
          <p:spPr>
            <a:xfrm rot="-5400000">
              <a:off x="6529931" y="3512306"/>
              <a:ext cx="1434374" cy="152024"/>
            </a:xfrm>
            <a:custGeom>
              <a:avLst/>
              <a:gdLst/>
              <a:ahLst/>
              <a:cxnLst/>
              <a:rect l="l" t="t" r="r" b="b"/>
              <a:pathLst>
                <a:path w="32976" h="3495" extrusionOk="0">
                  <a:moveTo>
                    <a:pt x="32562" y="1"/>
                  </a:moveTo>
                  <a:cubicBezTo>
                    <a:pt x="32448" y="1"/>
                    <a:pt x="32263" y="115"/>
                    <a:pt x="32206" y="286"/>
                  </a:cubicBezTo>
                  <a:lnTo>
                    <a:pt x="14976" y="286"/>
                  </a:lnTo>
                  <a:lnTo>
                    <a:pt x="14976" y="3267"/>
                  </a:lnTo>
                  <a:lnTo>
                    <a:pt x="0" y="3267"/>
                  </a:lnTo>
                  <a:lnTo>
                    <a:pt x="0" y="3495"/>
                  </a:lnTo>
                  <a:lnTo>
                    <a:pt x="15204" y="3495"/>
                  </a:lnTo>
                  <a:lnTo>
                    <a:pt x="15204" y="528"/>
                  </a:lnTo>
                  <a:lnTo>
                    <a:pt x="32206" y="528"/>
                  </a:lnTo>
                  <a:cubicBezTo>
                    <a:pt x="32263" y="642"/>
                    <a:pt x="32448" y="771"/>
                    <a:pt x="32562" y="771"/>
                  </a:cubicBezTo>
                  <a:cubicBezTo>
                    <a:pt x="32805" y="771"/>
                    <a:pt x="32976" y="585"/>
                    <a:pt x="32976" y="414"/>
                  </a:cubicBezTo>
                  <a:cubicBezTo>
                    <a:pt x="32976" y="172"/>
                    <a:pt x="32805" y="1"/>
                    <a:pt x="3256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7" name="Google Shape;787;p31"/>
            <p:cNvSpPr/>
            <p:nvPr/>
          </p:nvSpPr>
          <p:spPr>
            <a:xfrm rot="-5400000">
              <a:off x="6645331" y="3671116"/>
              <a:ext cx="1098138" cy="170641"/>
            </a:xfrm>
            <a:custGeom>
              <a:avLst/>
              <a:gdLst/>
              <a:ahLst/>
              <a:cxnLst/>
              <a:rect l="l" t="t" r="r" b="b"/>
              <a:pathLst>
                <a:path w="25246" h="3923" extrusionOk="0">
                  <a:moveTo>
                    <a:pt x="24832" y="0"/>
                  </a:moveTo>
                  <a:cubicBezTo>
                    <a:pt x="24718" y="0"/>
                    <a:pt x="24532" y="114"/>
                    <a:pt x="24475" y="285"/>
                  </a:cubicBezTo>
                  <a:lnTo>
                    <a:pt x="13835" y="285"/>
                  </a:lnTo>
                  <a:lnTo>
                    <a:pt x="13835" y="3680"/>
                  </a:lnTo>
                  <a:lnTo>
                    <a:pt x="0" y="3680"/>
                  </a:lnTo>
                  <a:lnTo>
                    <a:pt x="0" y="3923"/>
                  </a:lnTo>
                  <a:lnTo>
                    <a:pt x="14078" y="3923"/>
                  </a:lnTo>
                  <a:lnTo>
                    <a:pt x="14078" y="528"/>
                  </a:lnTo>
                  <a:lnTo>
                    <a:pt x="24475" y="528"/>
                  </a:lnTo>
                  <a:cubicBezTo>
                    <a:pt x="24532" y="642"/>
                    <a:pt x="24718" y="770"/>
                    <a:pt x="24832" y="770"/>
                  </a:cubicBezTo>
                  <a:cubicBezTo>
                    <a:pt x="25074" y="770"/>
                    <a:pt x="25245" y="585"/>
                    <a:pt x="25245" y="414"/>
                  </a:cubicBezTo>
                  <a:cubicBezTo>
                    <a:pt x="25245" y="171"/>
                    <a:pt x="25074" y="0"/>
                    <a:pt x="24832"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8" name="Google Shape;788;p31"/>
            <p:cNvSpPr/>
            <p:nvPr/>
          </p:nvSpPr>
          <p:spPr>
            <a:xfrm rot="-5400000">
              <a:off x="6506661" y="3582076"/>
              <a:ext cx="1284264" cy="162594"/>
            </a:xfrm>
            <a:custGeom>
              <a:avLst/>
              <a:gdLst/>
              <a:ahLst/>
              <a:cxnLst/>
              <a:rect l="l" t="t" r="r" b="b"/>
              <a:pathLst>
                <a:path w="29525" h="3738" extrusionOk="0">
                  <a:moveTo>
                    <a:pt x="29111" y="1"/>
                  </a:moveTo>
                  <a:cubicBezTo>
                    <a:pt x="28996" y="1"/>
                    <a:pt x="28811" y="115"/>
                    <a:pt x="28754" y="300"/>
                  </a:cubicBezTo>
                  <a:lnTo>
                    <a:pt x="12708" y="300"/>
                  </a:lnTo>
                  <a:lnTo>
                    <a:pt x="12708" y="3509"/>
                  </a:lnTo>
                  <a:lnTo>
                    <a:pt x="0" y="3509"/>
                  </a:lnTo>
                  <a:lnTo>
                    <a:pt x="0" y="3737"/>
                  </a:lnTo>
                  <a:lnTo>
                    <a:pt x="12951" y="3737"/>
                  </a:lnTo>
                  <a:lnTo>
                    <a:pt x="12951" y="528"/>
                  </a:lnTo>
                  <a:lnTo>
                    <a:pt x="28754" y="528"/>
                  </a:lnTo>
                  <a:cubicBezTo>
                    <a:pt x="28811" y="657"/>
                    <a:pt x="28996" y="771"/>
                    <a:pt x="29111" y="771"/>
                  </a:cubicBezTo>
                  <a:cubicBezTo>
                    <a:pt x="29353" y="771"/>
                    <a:pt x="29524" y="600"/>
                    <a:pt x="29524" y="414"/>
                  </a:cubicBezTo>
                  <a:cubicBezTo>
                    <a:pt x="29524" y="172"/>
                    <a:pt x="29353" y="1"/>
                    <a:pt x="29111"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9" name="Google Shape;789;p31"/>
            <p:cNvSpPr/>
            <p:nvPr/>
          </p:nvSpPr>
          <p:spPr>
            <a:xfrm rot="-5400000">
              <a:off x="6617711" y="3742147"/>
              <a:ext cx="953596" cy="173120"/>
            </a:xfrm>
            <a:custGeom>
              <a:avLst/>
              <a:gdLst/>
              <a:ahLst/>
              <a:cxnLst/>
              <a:rect l="l" t="t" r="r" b="b"/>
              <a:pathLst>
                <a:path w="21923" h="3980" extrusionOk="0">
                  <a:moveTo>
                    <a:pt x="21566" y="0"/>
                  </a:moveTo>
                  <a:cubicBezTo>
                    <a:pt x="21394" y="0"/>
                    <a:pt x="21209" y="114"/>
                    <a:pt x="21209" y="300"/>
                  </a:cubicBezTo>
                  <a:lnTo>
                    <a:pt x="11168" y="300"/>
                  </a:lnTo>
                  <a:lnTo>
                    <a:pt x="11168" y="3752"/>
                  </a:lnTo>
                  <a:lnTo>
                    <a:pt x="0" y="3752"/>
                  </a:lnTo>
                  <a:lnTo>
                    <a:pt x="0" y="3980"/>
                  </a:lnTo>
                  <a:lnTo>
                    <a:pt x="11410" y="3980"/>
                  </a:lnTo>
                  <a:lnTo>
                    <a:pt x="11410" y="542"/>
                  </a:lnTo>
                  <a:lnTo>
                    <a:pt x="21209" y="542"/>
                  </a:lnTo>
                  <a:cubicBezTo>
                    <a:pt x="21209" y="656"/>
                    <a:pt x="21394" y="771"/>
                    <a:pt x="21566" y="771"/>
                  </a:cubicBezTo>
                  <a:cubicBezTo>
                    <a:pt x="21751" y="771"/>
                    <a:pt x="21922" y="599"/>
                    <a:pt x="21922" y="414"/>
                  </a:cubicBezTo>
                  <a:cubicBezTo>
                    <a:pt x="21922" y="186"/>
                    <a:pt x="21751" y="0"/>
                    <a:pt x="2156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0" name="Google Shape;790;p31"/>
            <p:cNvSpPr/>
            <p:nvPr/>
          </p:nvSpPr>
          <p:spPr>
            <a:xfrm rot="-5400000">
              <a:off x="6516884" y="3690342"/>
              <a:ext cx="1059686" cy="170641"/>
            </a:xfrm>
            <a:custGeom>
              <a:avLst/>
              <a:gdLst/>
              <a:ahLst/>
              <a:cxnLst/>
              <a:rect l="l" t="t" r="r" b="b"/>
              <a:pathLst>
                <a:path w="24362" h="3923" extrusionOk="0">
                  <a:moveTo>
                    <a:pt x="24004" y="1"/>
                  </a:moveTo>
                  <a:cubicBezTo>
                    <a:pt x="23819" y="1"/>
                    <a:pt x="23648" y="115"/>
                    <a:pt x="23648" y="300"/>
                  </a:cubicBezTo>
                  <a:lnTo>
                    <a:pt x="10098" y="300"/>
                  </a:lnTo>
                  <a:lnTo>
                    <a:pt x="10098" y="3680"/>
                  </a:lnTo>
                  <a:lnTo>
                    <a:pt x="0" y="3680"/>
                  </a:lnTo>
                  <a:lnTo>
                    <a:pt x="0" y="3923"/>
                  </a:lnTo>
                  <a:lnTo>
                    <a:pt x="10341" y="3923"/>
                  </a:lnTo>
                  <a:lnTo>
                    <a:pt x="10341" y="543"/>
                  </a:lnTo>
                  <a:lnTo>
                    <a:pt x="23648" y="543"/>
                  </a:lnTo>
                  <a:cubicBezTo>
                    <a:pt x="23648" y="657"/>
                    <a:pt x="23819" y="771"/>
                    <a:pt x="24004" y="771"/>
                  </a:cubicBezTo>
                  <a:cubicBezTo>
                    <a:pt x="24176" y="771"/>
                    <a:pt x="24361" y="600"/>
                    <a:pt x="24361" y="414"/>
                  </a:cubicBezTo>
                  <a:cubicBezTo>
                    <a:pt x="24361" y="186"/>
                    <a:pt x="24176" y="1"/>
                    <a:pt x="2400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91" name="Google Shape;791;p31"/>
          <p:cNvGrpSpPr/>
          <p:nvPr/>
        </p:nvGrpSpPr>
        <p:grpSpPr>
          <a:xfrm rot="-5400000">
            <a:off x="10609047" y="-1266780"/>
            <a:ext cx="1263971" cy="4689987"/>
            <a:chOff x="4128096" y="2589445"/>
            <a:chExt cx="465334" cy="1726630"/>
          </a:xfrm>
        </p:grpSpPr>
        <p:sp>
          <p:nvSpPr>
            <p:cNvPr id="792" name="Google Shape;792;p31"/>
            <p:cNvSpPr/>
            <p:nvPr/>
          </p:nvSpPr>
          <p:spPr>
            <a:xfrm rot="-5400000">
              <a:off x="4350516" y="3592343"/>
              <a:ext cx="447328" cy="38495"/>
            </a:xfrm>
            <a:custGeom>
              <a:avLst/>
              <a:gdLst/>
              <a:ahLst/>
              <a:cxnLst/>
              <a:rect l="l" t="t" r="r" b="b"/>
              <a:pathLst>
                <a:path w="10284" h="885" extrusionOk="0">
                  <a:moveTo>
                    <a:pt x="9927" y="0"/>
                  </a:moveTo>
                  <a:cubicBezTo>
                    <a:pt x="9742" y="0"/>
                    <a:pt x="9628" y="114"/>
                    <a:pt x="9571" y="242"/>
                  </a:cubicBezTo>
                  <a:lnTo>
                    <a:pt x="0" y="242"/>
                  </a:lnTo>
                  <a:lnTo>
                    <a:pt x="0" y="884"/>
                  </a:lnTo>
                  <a:lnTo>
                    <a:pt x="243" y="884"/>
                  </a:lnTo>
                  <a:lnTo>
                    <a:pt x="243" y="471"/>
                  </a:lnTo>
                  <a:lnTo>
                    <a:pt x="9571" y="471"/>
                  </a:lnTo>
                  <a:cubicBezTo>
                    <a:pt x="9628" y="656"/>
                    <a:pt x="9742" y="770"/>
                    <a:pt x="9927" y="770"/>
                  </a:cubicBezTo>
                  <a:cubicBezTo>
                    <a:pt x="10155" y="770"/>
                    <a:pt x="10284" y="599"/>
                    <a:pt x="10284" y="357"/>
                  </a:cubicBezTo>
                  <a:cubicBezTo>
                    <a:pt x="10284" y="171"/>
                    <a:pt x="10155" y="0"/>
                    <a:pt x="9927"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3" name="Google Shape;793;p31"/>
            <p:cNvSpPr/>
            <p:nvPr/>
          </p:nvSpPr>
          <p:spPr>
            <a:xfrm rot="-5400000">
              <a:off x="4258650" y="2857151"/>
              <a:ext cx="602484" cy="67073"/>
            </a:xfrm>
            <a:custGeom>
              <a:avLst/>
              <a:gdLst/>
              <a:ahLst/>
              <a:cxnLst/>
              <a:rect l="l" t="t" r="r" b="b"/>
              <a:pathLst>
                <a:path w="13851" h="1542" extrusionOk="0">
                  <a:moveTo>
                    <a:pt x="13494" y="1"/>
                  </a:moveTo>
                  <a:cubicBezTo>
                    <a:pt x="13322" y="1"/>
                    <a:pt x="13137" y="58"/>
                    <a:pt x="13137" y="243"/>
                  </a:cubicBezTo>
                  <a:lnTo>
                    <a:pt x="1" y="243"/>
                  </a:lnTo>
                  <a:lnTo>
                    <a:pt x="1" y="1541"/>
                  </a:lnTo>
                  <a:lnTo>
                    <a:pt x="243" y="1541"/>
                  </a:lnTo>
                  <a:lnTo>
                    <a:pt x="243" y="472"/>
                  </a:lnTo>
                  <a:lnTo>
                    <a:pt x="13137" y="472"/>
                  </a:lnTo>
                  <a:cubicBezTo>
                    <a:pt x="13137" y="600"/>
                    <a:pt x="13322" y="714"/>
                    <a:pt x="13494" y="714"/>
                  </a:cubicBezTo>
                  <a:cubicBezTo>
                    <a:pt x="13679" y="714"/>
                    <a:pt x="13850" y="543"/>
                    <a:pt x="13850" y="357"/>
                  </a:cubicBezTo>
                  <a:cubicBezTo>
                    <a:pt x="13850" y="115"/>
                    <a:pt x="13679" y="1"/>
                    <a:pt x="1349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4" name="Google Shape;794;p31"/>
            <p:cNvSpPr/>
            <p:nvPr/>
          </p:nvSpPr>
          <p:spPr>
            <a:xfrm rot="-5400000">
              <a:off x="4342753" y="2990231"/>
              <a:ext cx="395827" cy="105525"/>
            </a:xfrm>
            <a:custGeom>
              <a:avLst/>
              <a:gdLst/>
              <a:ahLst/>
              <a:cxnLst/>
              <a:rect l="l" t="t" r="r" b="b"/>
              <a:pathLst>
                <a:path w="9100" h="2426" extrusionOk="0">
                  <a:moveTo>
                    <a:pt x="8686" y="1"/>
                  </a:moveTo>
                  <a:cubicBezTo>
                    <a:pt x="8558" y="1"/>
                    <a:pt x="8387" y="115"/>
                    <a:pt x="8330" y="229"/>
                  </a:cubicBezTo>
                  <a:lnTo>
                    <a:pt x="0" y="229"/>
                  </a:lnTo>
                  <a:lnTo>
                    <a:pt x="0" y="2425"/>
                  </a:lnTo>
                  <a:lnTo>
                    <a:pt x="243" y="2425"/>
                  </a:lnTo>
                  <a:lnTo>
                    <a:pt x="243" y="471"/>
                  </a:lnTo>
                  <a:lnTo>
                    <a:pt x="8330" y="471"/>
                  </a:lnTo>
                  <a:cubicBezTo>
                    <a:pt x="8387" y="642"/>
                    <a:pt x="8558" y="771"/>
                    <a:pt x="8686" y="771"/>
                  </a:cubicBezTo>
                  <a:cubicBezTo>
                    <a:pt x="8914" y="771"/>
                    <a:pt x="9100" y="585"/>
                    <a:pt x="9100" y="357"/>
                  </a:cubicBezTo>
                  <a:cubicBezTo>
                    <a:pt x="9100" y="172"/>
                    <a:pt x="8914" y="1"/>
                    <a:pt x="8686"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5" name="Google Shape;795;p31"/>
            <p:cNvSpPr/>
            <p:nvPr/>
          </p:nvSpPr>
          <p:spPr>
            <a:xfrm rot="-5400000">
              <a:off x="4236967" y="2935946"/>
              <a:ext cx="565859" cy="147065"/>
            </a:xfrm>
            <a:custGeom>
              <a:avLst/>
              <a:gdLst/>
              <a:ahLst/>
              <a:cxnLst/>
              <a:rect l="l" t="t" r="r" b="b"/>
              <a:pathLst>
                <a:path w="13009" h="3381" extrusionOk="0">
                  <a:moveTo>
                    <a:pt x="12594" y="0"/>
                  </a:moveTo>
                  <a:cubicBezTo>
                    <a:pt x="12480" y="0"/>
                    <a:pt x="12295" y="114"/>
                    <a:pt x="12238" y="242"/>
                  </a:cubicBezTo>
                  <a:lnTo>
                    <a:pt x="0" y="242"/>
                  </a:lnTo>
                  <a:lnTo>
                    <a:pt x="0" y="3380"/>
                  </a:lnTo>
                  <a:lnTo>
                    <a:pt x="243" y="3380"/>
                  </a:lnTo>
                  <a:lnTo>
                    <a:pt x="243" y="471"/>
                  </a:lnTo>
                  <a:lnTo>
                    <a:pt x="12238" y="471"/>
                  </a:lnTo>
                  <a:cubicBezTo>
                    <a:pt x="12295" y="656"/>
                    <a:pt x="12480" y="770"/>
                    <a:pt x="12594" y="770"/>
                  </a:cubicBezTo>
                  <a:cubicBezTo>
                    <a:pt x="12837" y="770"/>
                    <a:pt x="13008" y="599"/>
                    <a:pt x="13008" y="357"/>
                  </a:cubicBezTo>
                  <a:cubicBezTo>
                    <a:pt x="13008" y="171"/>
                    <a:pt x="12837" y="0"/>
                    <a:pt x="12594"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6" name="Google Shape;796;p31"/>
            <p:cNvSpPr/>
            <p:nvPr/>
          </p:nvSpPr>
          <p:spPr>
            <a:xfrm rot="-5400000">
              <a:off x="4284728" y="3027769"/>
              <a:ext cx="421317" cy="196087"/>
            </a:xfrm>
            <a:custGeom>
              <a:avLst/>
              <a:gdLst/>
              <a:ahLst/>
              <a:cxnLst/>
              <a:rect l="l" t="t" r="r" b="b"/>
              <a:pathLst>
                <a:path w="9686" h="4508" extrusionOk="0">
                  <a:moveTo>
                    <a:pt x="9329" y="0"/>
                  </a:moveTo>
                  <a:cubicBezTo>
                    <a:pt x="9157" y="0"/>
                    <a:pt x="8972" y="114"/>
                    <a:pt x="8972" y="300"/>
                  </a:cubicBezTo>
                  <a:lnTo>
                    <a:pt x="1" y="300"/>
                  </a:lnTo>
                  <a:lnTo>
                    <a:pt x="1" y="4507"/>
                  </a:lnTo>
                  <a:lnTo>
                    <a:pt x="243" y="4507"/>
                  </a:lnTo>
                  <a:lnTo>
                    <a:pt x="243" y="528"/>
                  </a:lnTo>
                  <a:lnTo>
                    <a:pt x="8972" y="528"/>
                  </a:lnTo>
                  <a:cubicBezTo>
                    <a:pt x="8972" y="656"/>
                    <a:pt x="9157" y="770"/>
                    <a:pt x="9329" y="770"/>
                  </a:cubicBezTo>
                  <a:cubicBezTo>
                    <a:pt x="9514" y="770"/>
                    <a:pt x="9685" y="585"/>
                    <a:pt x="9685" y="414"/>
                  </a:cubicBezTo>
                  <a:cubicBezTo>
                    <a:pt x="9685" y="171"/>
                    <a:pt x="9514" y="0"/>
                    <a:pt x="932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7" name="Google Shape;797;p31"/>
            <p:cNvSpPr/>
            <p:nvPr/>
          </p:nvSpPr>
          <p:spPr>
            <a:xfrm rot="-5400000">
              <a:off x="3936988" y="3222875"/>
              <a:ext cx="1067777" cy="245108"/>
            </a:xfrm>
            <a:custGeom>
              <a:avLst/>
              <a:gdLst/>
              <a:ahLst/>
              <a:cxnLst/>
              <a:rect l="l" t="t" r="r" b="b"/>
              <a:pathLst>
                <a:path w="24548" h="5635" extrusionOk="0">
                  <a:moveTo>
                    <a:pt x="24190" y="0"/>
                  </a:moveTo>
                  <a:cubicBezTo>
                    <a:pt x="24005" y="0"/>
                    <a:pt x="23834" y="115"/>
                    <a:pt x="23834" y="229"/>
                  </a:cubicBezTo>
                  <a:lnTo>
                    <a:pt x="11525" y="229"/>
                  </a:lnTo>
                  <a:lnTo>
                    <a:pt x="11525" y="4151"/>
                  </a:lnTo>
                  <a:lnTo>
                    <a:pt x="1" y="4151"/>
                  </a:lnTo>
                  <a:lnTo>
                    <a:pt x="1" y="5634"/>
                  </a:lnTo>
                  <a:lnTo>
                    <a:pt x="243" y="5634"/>
                  </a:lnTo>
                  <a:lnTo>
                    <a:pt x="243" y="4393"/>
                  </a:lnTo>
                  <a:lnTo>
                    <a:pt x="11768" y="4393"/>
                  </a:lnTo>
                  <a:lnTo>
                    <a:pt x="11768" y="471"/>
                  </a:lnTo>
                  <a:lnTo>
                    <a:pt x="23834" y="471"/>
                  </a:lnTo>
                  <a:cubicBezTo>
                    <a:pt x="23834" y="642"/>
                    <a:pt x="24005" y="771"/>
                    <a:pt x="24190" y="771"/>
                  </a:cubicBezTo>
                  <a:cubicBezTo>
                    <a:pt x="24362" y="771"/>
                    <a:pt x="24547" y="585"/>
                    <a:pt x="24547" y="357"/>
                  </a:cubicBezTo>
                  <a:cubicBezTo>
                    <a:pt x="24547" y="172"/>
                    <a:pt x="24362" y="0"/>
                    <a:pt x="2419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8" name="Google Shape;798;p31"/>
            <p:cNvSpPr/>
            <p:nvPr/>
          </p:nvSpPr>
          <p:spPr>
            <a:xfrm rot="-5400000">
              <a:off x="3583049" y="3406216"/>
              <a:ext cx="1613105" cy="206613"/>
            </a:xfrm>
            <a:custGeom>
              <a:avLst/>
              <a:gdLst/>
              <a:ahLst/>
              <a:cxnLst/>
              <a:rect l="l" t="t" r="r" b="b"/>
              <a:pathLst>
                <a:path w="37085" h="4750" extrusionOk="0">
                  <a:moveTo>
                    <a:pt x="36670" y="0"/>
                  </a:moveTo>
                  <a:cubicBezTo>
                    <a:pt x="36542" y="0"/>
                    <a:pt x="36371" y="114"/>
                    <a:pt x="36314" y="228"/>
                  </a:cubicBezTo>
                  <a:lnTo>
                    <a:pt x="20325" y="228"/>
                  </a:lnTo>
                  <a:lnTo>
                    <a:pt x="20325" y="4507"/>
                  </a:lnTo>
                  <a:lnTo>
                    <a:pt x="1" y="4507"/>
                  </a:lnTo>
                  <a:lnTo>
                    <a:pt x="1" y="4750"/>
                  </a:lnTo>
                  <a:lnTo>
                    <a:pt x="20568" y="4750"/>
                  </a:lnTo>
                  <a:lnTo>
                    <a:pt x="20568" y="471"/>
                  </a:lnTo>
                  <a:lnTo>
                    <a:pt x="36314" y="471"/>
                  </a:lnTo>
                  <a:cubicBezTo>
                    <a:pt x="36371" y="642"/>
                    <a:pt x="36542" y="713"/>
                    <a:pt x="36670" y="713"/>
                  </a:cubicBezTo>
                  <a:cubicBezTo>
                    <a:pt x="36899" y="713"/>
                    <a:pt x="37084" y="585"/>
                    <a:pt x="37084" y="357"/>
                  </a:cubicBezTo>
                  <a:cubicBezTo>
                    <a:pt x="37084" y="171"/>
                    <a:pt x="36899" y="0"/>
                    <a:pt x="3667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9" name="Google Shape;799;p31"/>
            <p:cNvSpPr/>
            <p:nvPr/>
          </p:nvSpPr>
          <p:spPr>
            <a:xfrm rot="-5400000">
              <a:off x="3683572" y="3550758"/>
              <a:ext cx="1318409" cy="212224"/>
            </a:xfrm>
            <a:custGeom>
              <a:avLst/>
              <a:gdLst/>
              <a:ahLst/>
              <a:cxnLst/>
              <a:rect l="l" t="t" r="r" b="b"/>
              <a:pathLst>
                <a:path w="30310" h="4879" extrusionOk="0">
                  <a:moveTo>
                    <a:pt x="29896" y="0"/>
                  </a:moveTo>
                  <a:cubicBezTo>
                    <a:pt x="29767" y="0"/>
                    <a:pt x="29596" y="71"/>
                    <a:pt x="29539" y="243"/>
                  </a:cubicBezTo>
                  <a:lnTo>
                    <a:pt x="18956" y="243"/>
                  </a:lnTo>
                  <a:lnTo>
                    <a:pt x="18956" y="4636"/>
                  </a:lnTo>
                  <a:lnTo>
                    <a:pt x="1" y="4636"/>
                  </a:lnTo>
                  <a:lnTo>
                    <a:pt x="1" y="4878"/>
                  </a:lnTo>
                  <a:lnTo>
                    <a:pt x="19198" y="4878"/>
                  </a:lnTo>
                  <a:lnTo>
                    <a:pt x="19198" y="485"/>
                  </a:lnTo>
                  <a:lnTo>
                    <a:pt x="29539" y="485"/>
                  </a:lnTo>
                  <a:cubicBezTo>
                    <a:pt x="29596" y="599"/>
                    <a:pt x="29767" y="713"/>
                    <a:pt x="29896" y="713"/>
                  </a:cubicBezTo>
                  <a:cubicBezTo>
                    <a:pt x="30124" y="713"/>
                    <a:pt x="30309" y="542"/>
                    <a:pt x="30309" y="357"/>
                  </a:cubicBezTo>
                  <a:cubicBezTo>
                    <a:pt x="30309" y="129"/>
                    <a:pt x="30124" y="0"/>
                    <a:pt x="2989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0" name="Google Shape;800;p31"/>
            <p:cNvSpPr/>
            <p:nvPr/>
          </p:nvSpPr>
          <p:spPr>
            <a:xfrm rot="-5400000">
              <a:off x="3890469" y="3910287"/>
              <a:ext cx="679996" cy="131580"/>
            </a:xfrm>
            <a:custGeom>
              <a:avLst/>
              <a:gdLst/>
              <a:ahLst/>
              <a:cxnLst/>
              <a:rect l="l" t="t" r="r" b="b"/>
              <a:pathLst>
                <a:path w="15633" h="3025" extrusionOk="0">
                  <a:moveTo>
                    <a:pt x="15219" y="1"/>
                  </a:moveTo>
                  <a:cubicBezTo>
                    <a:pt x="15034" y="1"/>
                    <a:pt x="14863" y="115"/>
                    <a:pt x="14863" y="357"/>
                  </a:cubicBezTo>
                  <a:cubicBezTo>
                    <a:pt x="14863" y="528"/>
                    <a:pt x="14977" y="714"/>
                    <a:pt x="15219" y="714"/>
                  </a:cubicBezTo>
                  <a:lnTo>
                    <a:pt x="15219" y="2796"/>
                  </a:lnTo>
                  <a:lnTo>
                    <a:pt x="1" y="2796"/>
                  </a:lnTo>
                  <a:lnTo>
                    <a:pt x="1" y="3024"/>
                  </a:lnTo>
                  <a:lnTo>
                    <a:pt x="15447" y="3024"/>
                  </a:lnTo>
                  <a:lnTo>
                    <a:pt x="15447" y="657"/>
                  </a:lnTo>
                  <a:cubicBezTo>
                    <a:pt x="15504" y="585"/>
                    <a:pt x="15633" y="471"/>
                    <a:pt x="15633" y="357"/>
                  </a:cubicBezTo>
                  <a:cubicBezTo>
                    <a:pt x="15633" y="115"/>
                    <a:pt x="15447" y="1"/>
                    <a:pt x="1521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1" name="Google Shape;801;p31"/>
            <p:cNvSpPr/>
            <p:nvPr/>
          </p:nvSpPr>
          <p:spPr>
            <a:xfrm rot="-5400000">
              <a:off x="3593294" y="3509501"/>
              <a:ext cx="1400924" cy="212224"/>
            </a:xfrm>
            <a:custGeom>
              <a:avLst/>
              <a:gdLst/>
              <a:ahLst/>
              <a:cxnLst/>
              <a:rect l="l" t="t" r="r" b="b"/>
              <a:pathLst>
                <a:path w="32207" h="4879" extrusionOk="0">
                  <a:moveTo>
                    <a:pt x="31850" y="0"/>
                  </a:moveTo>
                  <a:cubicBezTo>
                    <a:pt x="31678" y="0"/>
                    <a:pt x="31493" y="57"/>
                    <a:pt x="31493" y="243"/>
                  </a:cubicBezTo>
                  <a:lnTo>
                    <a:pt x="17715" y="243"/>
                  </a:lnTo>
                  <a:lnTo>
                    <a:pt x="17715" y="4636"/>
                  </a:lnTo>
                  <a:lnTo>
                    <a:pt x="1" y="4636"/>
                  </a:lnTo>
                  <a:lnTo>
                    <a:pt x="1" y="4878"/>
                  </a:lnTo>
                  <a:lnTo>
                    <a:pt x="17943" y="4878"/>
                  </a:lnTo>
                  <a:lnTo>
                    <a:pt x="17943" y="485"/>
                  </a:lnTo>
                  <a:lnTo>
                    <a:pt x="31493" y="485"/>
                  </a:lnTo>
                  <a:cubicBezTo>
                    <a:pt x="31493" y="599"/>
                    <a:pt x="31678" y="714"/>
                    <a:pt x="31850" y="714"/>
                  </a:cubicBezTo>
                  <a:cubicBezTo>
                    <a:pt x="32035" y="714"/>
                    <a:pt x="32206" y="542"/>
                    <a:pt x="32206" y="357"/>
                  </a:cubicBezTo>
                  <a:cubicBezTo>
                    <a:pt x="32206" y="129"/>
                    <a:pt x="32035" y="0"/>
                    <a:pt x="3185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2" name="Google Shape;802;p31"/>
            <p:cNvSpPr/>
            <p:nvPr/>
          </p:nvSpPr>
          <p:spPr>
            <a:xfrm rot="-5400000">
              <a:off x="3468913" y="3442188"/>
              <a:ext cx="1533069" cy="214704"/>
            </a:xfrm>
            <a:custGeom>
              <a:avLst/>
              <a:gdLst/>
              <a:ahLst/>
              <a:cxnLst/>
              <a:rect l="l" t="t" r="r" b="b"/>
              <a:pathLst>
                <a:path w="35245" h="4936" extrusionOk="0">
                  <a:moveTo>
                    <a:pt x="34831" y="0"/>
                  </a:moveTo>
                  <a:cubicBezTo>
                    <a:pt x="34702" y="0"/>
                    <a:pt x="34531" y="71"/>
                    <a:pt x="34474" y="243"/>
                  </a:cubicBezTo>
                  <a:lnTo>
                    <a:pt x="16403" y="243"/>
                  </a:lnTo>
                  <a:lnTo>
                    <a:pt x="16403" y="4707"/>
                  </a:lnTo>
                  <a:lnTo>
                    <a:pt x="1" y="4707"/>
                  </a:lnTo>
                  <a:lnTo>
                    <a:pt x="1" y="4935"/>
                  </a:lnTo>
                  <a:lnTo>
                    <a:pt x="16645" y="4935"/>
                  </a:lnTo>
                  <a:lnTo>
                    <a:pt x="16645" y="485"/>
                  </a:lnTo>
                  <a:lnTo>
                    <a:pt x="34474" y="485"/>
                  </a:lnTo>
                  <a:cubicBezTo>
                    <a:pt x="34531" y="599"/>
                    <a:pt x="34702" y="713"/>
                    <a:pt x="34831" y="713"/>
                  </a:cubicBezTo>
                  <a:cubicBezTo>
                    <a:pt x="35059" y="713"/>
                    <a:pt x="35244" y="542"/>
                    <a:pt x="35244" y="357"/>
                  </a:cubicBezTo>
                  <a:cubicBezTo>
                    <a:pt x="35244" y="129"/>
                    <a:pt x="35059" y="0"/>
                    <a:pt x="34831"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537382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803"/>
        <p:cNvGrpSpPr/>
        <p:nvPr/>
      </p:nvGrpSpPr>
      <p:grpSpPr>
        <a:xfrm>
          <a:off x="0" y="0"/>
          <a:ext cx="0" cy="0"/>
          <a:chOff x="0" y="0"/>
          <a:chExt cx="0" cy="0"/>
        </a:xfrm>
      </p:grpSpPr>
      <p:sp>
        <p:nvSpPr>
          <p:cNvPr id="804" name="Google Shape;804;p32"/>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05" name="Google Shape;805;p32"/>
          <p:cNvGrpSpPr/>
          <p:nvPr/>
        </p:nvGrpSpPr>
        <p:grpSpPr>
          <a:xfrm rot="10800000">
            <a:off x="536330" y="-1566192"/>
            <a:ext cx="829295" cy="3601237"/>
            <a:chOff x="4792514" y="2979701"/>
            <a:chExt cx="305307" cy="1325804"/>
          </a:xfrm>
        </p:grpSpPr>
        <p:sp>
          <p:nvSpPr>
            <p:cNvPr id="806" name="Google Shape;806;p32"/>
            <p:cNvSpPr/>
            <p:nvPr/>
          </p:nvSpPr>
          <p:spPr>
            <a:xfrm rot="-5400000">
              <a:off x="4409125" y="3616809"/>
              <a:ext cx="1266256" cy="111136"/>
            </a:xfrm>
            <a:custGeom>
              <a:avLst/>
              <a:gdLst/>
              <a:ahLst/>
              <a:cxnLst/>
              <a:rect l="l" t="t" r="r" b="b"/>
              <a:pathLst>
                <a:path w="29111" h="2555" extrusionOk="0">
                  <a:moveTo>
                    <a:pt x="0" y="1"/>
                  </a:moveTo>
                  <a:lnTo>
                    <a:pt x="0" y="229"/>
                  </a:lnTo>
                  <a:lnTo>
                    <a:pt x="15803" y="229"/>
                  </a:lnTo>
                  <a:lnTo>
                    <a:pt x="18114" y="2554"/>
                  </a:lnTo>
                  <a:lnTo>
                    <a:pt x="23462" y="2554"/>
                  </a:lnTo>
                  <a:lnTo>
                    <a:pt x="24775" y="1185"/>
                  </a:lnTo>
                  <a:lnTo>
                    <a:pt x="28397" y="1185"/>
                  </a:lnTo>
                  <a:cubicBezTo>
                    <a:pt x="28397" y="1370"/>
                    <a:pt x="28583" y="1484"/>
                    <a:pt x="28754" y="1484"/>
                  </a:cubicBezTo>
                  <a:cubicBezTo>
                    <a:pt x="28939" y="1484"/>
                    <a:pt x="29111" y="1299"/>
                    <a:pt x="29111" y="1128"/>
                  </a:cubicBezTo>
                  <a:cubicBezTo>
                    <a:pt x="29111" y="885"/>
                    <a:pt x="28939" y="714"/>
                    <a:pt x="28754" y="714"/>
                  </a:cubicBezTo>
                  <a:cubicBezTo>
                    <a:pt x="28583" y="714"/>
                    <a:pt x="28454" y="828"/>
                    <a:pt x="28397" y="942"/>
                  </a:cubicBezTo>
                  <a:lnTo>
                    <a:pt x="24718" y="942"/>
                  </a:lnTo>
                  <a:lnTo>
                    <a:pt x="23405" y="2312"/>
                  </a:lnTo>
                  <a:lnTo>
                    <a:pt x="18242" y="2312"/>
                  </a:lnTo>
                  <a:lnTo>
                    <a:pt x="1591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7" name="Google Shape;807;p32"/>
            <p:cNvSpPr/>
            <p:nvPr/>
          </p:nvSpPr>
          <p:spPr>
            <a:xfrm rot="-5400000">
              <a:off x="4335310" y="3589536"/>
              <a:ext cx="1325804" cy="106134"/>
            </a:xfrm>
            <a:custGeom>
              <a:avLst/>
              <a:gdLst/>
              <a:ahLst/>
              <a:cxnLst/>
              <a:rect l="l" t="t" r="r" b="b"/>
              <a:pathLst>
                <a:path w="30480" h="2440" extrusionOk="0">
                  <a:moveTo>
                    <a:pt x="0" y="0"/>
                  </a:moveTo>
                  <a:lnTo>
                    <a:pt x="0" y="243"/>
                  </a:lnTo>
                  <a:lnTo>
                    <a:pt x="16459" y="243"/>
                  </a:lnTo>
                  <a:lnTo>
                    <a:pt x="18656" y="2439"/>
                  </a:lnTo>
                  <a:lnTo>
                    <a:pt x="22878" y="2439"/>
                  </a:lnTo>
                  <a:lnTo>
                    <a:pt x="24361" y="899"/>
                  </a:lnTo>
                  <a:lnTo>
                    <a:pt x="29767" y="899"/>
                  </a:lnTo>
                  <a:cubicBezTo>
                    <a:pt x="29824" y="1013"/>
                    <a:pt x="29952" y="1127"/>
                    <a:pt x="30066" y="1127"/>
                  </a:cubicBezTo>
                  <a:cubicBezTo>
                    <a:pt x="30309" y="1127"/>
                    <a:pt x="30480" y="956"/>
                    <a:pt x="30480" y="771"/>
                  </a:cubicBezTo>
                  <a:cubicBezTo>
                    <a:pt x="30480" y="542"/>
                    <a:pt x="30309" y="357"/>
                    <a:pt x="30066" y="357"/>
                  </a:cubicBezTo>
                  <a:cubicBezTo>
                    <a:pt x="29881" y="357"/>
                    <a:pt x="29767" y="471"/>
                    <a:pt x="29710" y="656"/>
                  </a:cubicBezTo>
                  <a:lnTo>
                    <a:pt x="24247" y="656"/>
                  </a:lnTo>
                  <a:lnTo>
                    <a:pt x="22749" y="2197"/>
                  </a:lnTo>
                  <a:lnTo>
                    <a:pt x="18770" y="2197"/>
                  </a:lnTo>
                  <a:lnTo>
                    <a:pt x="16574"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8" name="Google Shape;808;p32"/>
            <p:cNvSpPr/>
            <p:nvPr/>
          </p:nvSpPr>
          <p:spPr>
            <a:xfrm rot="-5400000">
              <a:off x="4348012" y="3656827"/>
              <a:ext cx="1196790" cy="100566"/>
            </a:xfrm>
            <a:custGeom>
              <a:avLst/>
              <a:gdLst/>
              <a:ahLst/>
              <a:cxnLst/>
              <a:rect l="l" t="t" r="r" b="b"/>
              <a:pathLst>
                <a:path w="27514" h="2312" extrusionOk="0">
                  <a:moveTo>
                    <a:pt x="27157" y="1"/>
                  </a:moveTo>
                  <a:cubicBezTo>
                    <a:pt x="26971" y="1"/>
                    <a:pt x="26857" y="115"/>
                    <a:pt x="26800" y="300"/>
                  </a:cubicBezTo>
                  <a:lnTo>
                    <a:pt x="23890" y="300"/>
                  </a:lnTo>
                  <a:lnTo>
                    <a:pt x="22165" y="2083"/>
                  </a:lnTo>
                  <a:lnTo>
                    <a:pt x="19612" y="2083"/>
                  </a:lnTo>
                  <a:lnTo>
                    <a:pt x="17643" y="115"/>
                  </a:lnTo>
                  <a:lnTo>
                    <a:pt x="0" y="115"/>
                  </a:lnTo>
                  <a:lnTo>
                    <a:pt x="0" y="357"/>
                  </a:lnTo>
                  <a:lnTo>
                    <a:pt x="17586" y="357"/>
                  </a:lnTo>
                  <a:lnTo>
                    <a:pt x="19483" y="2311"/>
                  </a:lnTo>
                  <a:lnTo>
                    <a:pt x="22222" y="2311"/>
                  </a:lnTo>
                  <a:lnTo>
                    <a:pt x="24004" y="528"/>
                  </a:lnTo>
                  <a:lnTo>
                    <a:pt x="26800" y="528"/>
                  </a:lnTo>
                  <a:cubicBezTo>
                    <a:pt x="26857" y="657"/>
                    <a:pt x="26971" y="771"/>
                    <a:pt x="27157" y="771"/>
                  </a:cubicBezTo>
                  <a:cubicBezTo>
                    <a:pt x="27385" y="771"/>
                    <a:pt x="27513" y="600"/>
                    <a:pt x="27513" y="414"/>
                  </a:cubicBezTo>
                  <a:cubicBezTo>
                    <a:pt x="27513" y="172"/>
                    <a:pt x="27385" y="1"/>
                    <a:pt x="2715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9" name="Google Shape;809;p32"/>
            <p:cNvSpPr/>
            <p:nvPr/>
          </p:nvSpPr>
          <p:spPr>
            <a:xfrm rot="-5400000">
              <a:off x="4316977" y="3695300"/>
              <a:ext cx="1119234" cy="101175"/>
            </a:xfrm>
            <a:custGeom>
              <a:avLst/>
              <a:gdLst/>
              <a:ahLst/>
              <a:cxnLst/>
              <a:rect l="l" t="t" r="r" b="b"/>
              <a:pathLst>
                <a:path w="25731" h="2326" extrusionOk="0">
                  <a:moveTo>
                    <a:pt x="25374" y="1"/>
                  </a:moveTo>
                  <a:cubicBezTo>
                    <a:pt x="25188" y="1"/>
                    <a:pt x="25074" y="129"/>
                    <a:pt x="25017" y="300"/>
                  </a:cubicBezTo>
                  <a:lnTo>
                    <a:pt x="23947" y="300"/>
                  </a:lnTo>
                  <a:lnTo>
                    <a:pt x="22165" y="2083"/>
                  </a:lnTo>
                  <a:lnTo>
                    <a:pt x="20382" y="2083"/>
                  </a:lnTo>
                  <a:lnTo>
                    <a:pt x="18955" y="657"/>
                  </a:lnTo>
                  <a:lnTo>
                    <a:pt x="0" y="657"/>
                  </a:lnTo>
                  <a:lnTo>
                    <a:pt x="0" y="899"/>
                  </a:lnTo>
                  <a:lnTo>
                    <a:pt x="18827" y="899"/>
                  </a:lnTo>
                  <a:lnTo>
                    <a:pt x="20253" y="2326"/>
                  </a:lnTo>
                  <a:lnTo>
                    <a:pt x="22222" y="2326"/>
                  </a:lnTo>
                  <a:lnTo>
                    <a:pt x="24062" y="543"/>
                  </a:lnTo>
                  <a:lnTo>
                    <a:pt x="25017" y="543"/>
                  </a:lnTo>
                  <a:cubicBezTo>
                    <a:pt x="25074" y="657"/>
                    <a:pt x="25188" y="785"/>
                    <a:pt x="25374" y="785"/>
                  </a:cubicBezTo>
                  <a:cubicBezTo>
                    <a:pt x="25545" y="785"/>
                    <a:pt x="25730" y="600"/>
                    <a:pt x="25730" y="429"/>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32"/>
            <p:cNvSpPr/>
            <p:nvPr/>
          </p:nvSpPr>
          <p:spPr>
            <a:xfrm rot="-5400000">
              <a:off x="4328765" y="3810699"/>
              <a:ext cx="958554" cy="31057"/>
            </a:xfrm>
            <a:custGeom>
              <a:avLst/>
              <a:gdLst/>
              <a:ahLst/>
              <a:cxnLst/>
              <a:rect l="l" t="t" r="r" b="b"/>
              <a:pathLst>
                <a:path w="22037" h="714" extrusionOk="0">
                  <a:moveTo>
                    <a:pt x="21623" y="1"/>
                  </a:moveTo>
                  <a:cubicBezTo>
                    <a:pt x="21508" y="1"/>
                    <a:pt x="21323" y="58"/>
                    <a:pt x="21266" y="243"/>
                  </a:cubicBezTo>
                  <a:lnTo>
                    <a:pt x="0" y="243"/>
                  </a:lnTo>
                  <a:lnTo>
                    <a:pt x="0" y="486"/>
                  </a:lnTo>
                  <a:lnTo>
                    <a:pt x="21266" y="486"/>
                  </a:lnTo>
                  <a:cubicBezTo>
                    <a:pt x="21323" y="657"/>
                    <a:pt x="21508" y="714"/>
                    <a:pt x="21623" y="714"/>
                  </a:cubicBezTo>
                  <a:cubicBezTo>
                    <a:pt x="21865" y="714"/>
                    <a:pt x="22036" y="600"/>
                    <a:pt x="22036" y="357"/>
                  </a:cubicBezTo>
                  <a:cubicBezTo>
                    <a:pt x="22036" y="129"/>
                    <a:pt x="21865" y="1"/>
                    <a:pt x="2162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11" name="Google Shape;811;p32"/>
          <p:cNvGrpSpPr/>
          <p:nvPr/>
        </p:nvGrpSpPr>
        <p:grpSpPr>
          <a:xfrm>
            <a:off x="9941607" y="4367010"/>
            <a:ext cx="1299411" cy="4219756"/>
            <a:chOff x="6278982" y="2751992"/>
            <a:chExt cx="478381" cy="1553513"/>
          </a:xfrm>
        </p:grpSpPr>
        <p:sp>
          <p:nvSpPr>
            <p:cNvPr id="812" name="Google Shape;812;p32"/>
            <p:cNvSpPr/>
            <p:nvPr/>
          </p:nvSpPr>
          <p:spPr>
            <a:xfrm rot="-5400000">
              <a:off x="6192439" y="3740581"/>
              <a:ext cx="1059686" cy="70161"/>
            </a:xfrm>
            <a:custGeom>
              <a:avLst/>
              <a:gdLst/>
              <a:ahLst/>
              <a:cxnLst/>
              <a:rect l="l" t="t" r="r" b="b"/>
              <a:pathLst>
                <a:path w="24362" h="1613" extrusionOk="0">
                  <a:moveTo>
                    <a:pt x="0" y="0"/>
                  </a:moveTo>
                  <a:lnTo>
                    <a:pt x="0" y="243"/>
                  </a:lnTo>
                  <a:lnTo>
                    <a:pt x="15917" y="243"/>
                  </a:lnTo>
                  <a:lnTo>
                    <a:pt x="17173" y="1313"/>
                  </a:lnTo>
                  <a:lnTo>
                    <a:pt x="23648" y="1313"/>
                  </a:lnTo>
                  <a:cubicBezTo>
                    <a:pt x="23705" y="1498"/>
                    <a:pt x="23819" y="1612"/>
                    <a:pt x="24004" y="1612"/>
                  </a:cubicBezTo>
                  <a:cubicBezTo>
                    <a:pt x="24176" y="1612"/>
                    <a:pt x="24361" y="1427"/>
                    <a:pt x="24361" y="1199"/>
                  </a:cubicBezTo>
                  <a:cubicBezTo>
                    <a:pt x="24361" y="1013"/>
                    <a:pt x="24176" y="842"/>
                    <a:pt x="24004" y="842"/>
                  </a:cubicBezTo>
                  <a:cubicBezTo>
                    <a:pt x="23819" y="842"/>
                    <a:pt x="23705" y="956"/>
                    <a:pt x="23648" y="1070"/>
                  </a:cubicBezTo>
                  <a:lnTo>
                    <a:pt x="17230" y="1070"/>
                  </a:lnTo>
                  <a:lnTo>
                    <a:pt x="15975"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32"/>
            <p:cNvSpPr/>
            <p:nvPr/>
          </p:nvSpPr>
          <p:spPr>
            <a:xfrm rot="-5400000">
              <a:off x="6010359" y="3607522"/>
              <a:ext cx="1325804" cy="70161"/>
            </a:xfrm>
            <a:custGeom>
              <a:avLst/>
              <a:gdLst/>
              <a:ahLst/>
              <a:cxnLst/>
              <a:rect l="l" t="t" r="r" b="b"/>
              <a:pathLst>
                <a:path w="30480" h="1613" extrusionOk="0">
                  <a:moveTo>
                    <a:pt x="0" y="1"/>
                  </a:moveTo>
                  <a:lnTo>
                    <a:pt x="0" y="243"/>
                  </a:lnTo>
                  <a:lnTo>
                    <a:pt x="17173" y="243"/>
                  </a:lnTo>
                  <a:lnTo>
                    <a:pt x="18242" y="1370"/>
                  </a:lnTo>
                  <a:lnTo>
                    <a:pt x="29710" y="1370"/>
                  </a:lnTo>
                  <a:cubicBezTo>
                    <a:pt x="29767" y="1484"/>
                    <a:pt x="29952" y="1612"/>
                    <a:pt x="30066" y="1612"/>
                  </a:cubicBezTo>
                  <a:cubicBezTo>
                    <a:pt x="30309" y="1612"/>
                    <a:pt x="30480" y="1427"/>
                    <a:pt x="30480" y="1256"/>
                  </a:cubicBezTo>
                  <a:cubicBezTo>
                    <a:pt x="30480" y="1013"/>
                    <a:pt x="30309" y="842"/>
                    <a:pt x="30066" y="842"/>
                  </a:cubicBezTo>
                  <a:cubicBezTo>
                    <a:pt x="29952" y="842"/>
                    <a:pt x="29767" y="956"/>
                    <a:pt x="29710" y="1127"/>
                  </a:cubicBezTo>
                  <a:lnTo>
                    <a:pt x="18356" y="1127"/>
                  </a:lnTo>
                  <a:lnTo>
                    <a:pt x="1723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32"/>
            <p:cNvSpPr/>
            <p:nvPr/>
          </p:nvSpPr>
          <p:spPr>
            <a:xfrm rot="-5400000">
              <a:off x="6022147" y="3665853"/>
              <a:ext cx="1214755" cy="64550"/>
            </a:xfrm>
            <a:custGeom>
              <a:avLst/>
              <a:gdLst/>
              <a:ahLst/>
              <a:cxnLst/>
              <a:rect l="l" t="t" r="r" b="b"/>
              <a:pathLst>
                <a:path w="27927" h="1484" extrusionOk="0">
                  <a:moveTo>
                    <a:pt x="0" y="0"/>
                  </a:moveTo>
                  <a:lnTo>
                    <a:pt x="0" y="229"/>
                  </a:lnTo>
                  <a:lnTo>
                    <a:pt x="17943" y="229"/>
                  </a:lnTo>
                  <a:lnTo>
                    <a:pt x="18898" y="1241"/>
                  </a:lnTo>
                  <a:lnTo>
                    <a:pt x="27157" y="1241"/>
                  </a:lnTo>
                  <a:cubicBezTo>
                    <a:pt x="27214" y="1427"/>
                    <a:pt x="27385" y="1484"/>
                    <a:pt x="27513" y="1484"/>
                  </a:cubicBezTo>
                  <a:cubicBezTo>
                    <a:pt x="27741" y="1484"/>
                    <a:pt x="27927" y="1298"/>
                    <a:pt x="27927" y="1127"/>
                  </a:cubicBezTo>
                  <a:cubicBezTo>
                    <a:pt x="27927" y="885"/>
                    <a:pt x="27741" y="771"/>
                    <a:pt x="27513" y="771"/>
                  </a:cubicBezTo>
                  <a:cubicBezTo>
                    <a:pt x="27385" y="771"/>
                    <a:pt x="27214" y="828"/>
                    <a:pt x="27157" y="999"/>
                  </a:cubicBezTo>
                  <a:lnTo>
                    <a:pt x="19012" y="999"/>
                  </a:lnTo>
                  <a:lnTo>
                    <a:pt x="18000"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32"/>
            <p:cNvSpPr/>
            <p:nvPr/>
          </p:nvSpPr>
          <p:spPr>
            <a:xfrm rot="-5400000">
              <a:off x="5843461" y="3619310"/>
              <a:ext cx="1279305" cy="93085"/>
            </a:xfrm>
            <a:custGeom>
              <a:avLst/>
              <a:gdLst/>
              <a:ahLst/>
              <a:cxnLst/>
              <a:rect l="l" t="t" r="r" b="b"/>
              <a:pathLst>
                <a:path w="29411" h="2140" extrusionOk="0">
                  <a:moveTo>
                    <a:pt x="28996" y="0"/>
                  </a:moveTo>
                  <a:cubicBezTo>
                    <a:pt x="28882" y="0"/>
                    <a:pt x="28697" y="57"/>
                    <a:pt x="28640" y="243"/>
                  </a:cubicBezTo>
                  <a:lnTo>
                    <a:pt x="20610" y="243"/>
                  </a:lnTo>
                  <a:lnTo>
                    <a:pt x="20610" y="1911"/>
                  </a:lnTo>
                  <a:lnTo>
                    <a:pt x="0" y="1911"/>
                  </a:lnTo>
                  <a:lnTo>
                    <a:pt x="0" y="2140"/>
                  </a:lnTo>
                  <a:lnTo>
                    <a:pt x="20852" y="2140"/>
                  </a:lnTo>
                  <a:lnTo>
                    <a:pt x="20852" y="485"/>
                  </a:lnTo>
                  <a:lnTo>
                    <a:pt x="28640" y="485"/>
                  </a:lnTo>
                  <a:cubicBezTo>
                    <a:pt x="28697" y="656"/>
                    <a:pt x="28882" y="713"/>
                    <a:pt x="28996" y="713"/>
                  </a:cubicBezTo>
                  <a:cubicBezTo>
                    <a:pt x="29239" y="713"/>
                    <a:pt x="29410" y="542"/>
                    <a:pt x="29410" y="357"/>
                  </a:cubicBezTo>
                  <a:cubicBezTo>
                    <a:pt x="29410" y="129"/>
                    <a:pt x="29239" y="0"/>
                    <a:pt x="2899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32"/>
            <p:cNvSpPr/>
            <p:nvPr/>
          </p:nvSpPr>
          <p:spPr>
            <a:xfrm rot="-5400000">
              <a:off x="5753204" y="3565025"/>
              <a:ext cx="1374825" cy="106134"/>
            </a:xfrm>
            <a:custGeom>
              <a:avLst/>
              <a:gdLst/>
              <a:ahLst/>
              <a:cxnLst/>
              <a:rect l="l" t="t" r="r" b="b"/>
              <a:pathLst>
                <a:path w="31607" h="2440" extrusionOk="0">
                  <a:moveTo>
                    <a:pt x="31193" y="1"/>
                  </a:moveTo>
                  <a:cubicBezTo>
                    <a:pt x="31079" y="1"/>
                    <a:pt x="30893" y="58"/>
                    <a:pt x="30836" y="243"/>
                  </a:cubicBezTo>
                  <a:lnTo>
                    <a:pt x="19426" y="243"/>
                  </a:lnTo>
                  <a:lnTo>
                    <a:pt x="19426" y="2197"/>
                  </a:lnTo>
                  <a:lnTo>
                    <a:pt x="0" y="2197"/>
                  </a:lnTo>
                  <a:lnTo>
                    <a:pt x="0" y="2439"/>
                  </a:lnTo>
                  <a:lnTo>
                    <a:pt x="19669" y="2439"/>
                  </a:lnTo>
                  <a:lnTo>
                    <a:pt x="19669" y="471"/>
                  </a:lnTo>
                  <a:lnTo>
                    <a:pt x="30836" y="471"/>
                  </a:lnTo>
                  <a:cubicBezTo>
                    <a:pt x="30893" y="657"/>
                    <a:pt x="31079" y="714"/>
                    <a:pt x="31193" y="714"/>
                  </a:cubicBezTo>
                  <a:cubicBezTo>
                    <a:pt x="31435" y="714"/>
                    <a:pt x="31607" y="542"/>
                    <a:pt x="31607" y="357"/>
                  </a:cubicBezTo>
                  <a:cubicBezTo>
                    <a:pt x="31607" y="115"/>
                    <a:pt x="31435" y="1"/>
                    <a:pt x="3119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32"/>
            <p:cNvSpPr/>
            <p:nvPr/>
          </p:nvSpPr>
          <p:spPr>
            <a:xfrm rot="-5400000">
              <a:off x="5618885" y="3466677"/>
              <a:ext cx="1553513" cy="124142"/>
            </a:xfrm>
            <a:custGeom>
              <a:avLst/>
              <a:gdLst/>
              <a:ahLst/>
              <a:cxnLst/>
              <a:rect l="l" t="t" r="r" b="b"/>
              <a:pathLst>
                <a:path w="35715" h="2854" extrusionOk="0">
                  <a:moveTo>
                    <a:pt x="35301" y="1"/>
                  </a:moveTo>
                  <a:cubicBezTo>
                    <a:pt x="35172" y="1"/>
                    <a:pt x="35001" y="58"/>
                    <a:pt x="34944" y="229"/>
                  </a:cubicBezTo>
                  <a:lnTo>
                    <a:pt x="18185" y="229"/>
                  </a:lnTo>
                  <a:lnTo>
                    <a:pt x="18185" y="2611"/>
                  </a:lnTo>
                  <a:lnTo>
                    <a:pt x="0" y="2611"/>
                  </a:lnTo>
                  <a:lnTo>
                    <a:pt x="0" y="2853"/>
                  </a:lnTo>
                  <a:lnTo>
                    <a:pt x="18413" y="2853"/>
                  </a:lnTo>
                  <a:lnTo>
                    <a:pt x="18413" y="471"/>
                  </a:lnTo>
                  <a:lnTo>
                    <a:pt x="34944" y="471"/>
                  </a:lnTo>
                  <a:cubicBezTo>
                    <a:pt x="35001" y="642"/>
                    <a:pt x="35172" y="714"/>
                    <a:pt x="35301" y="714"/>
                  </a:cubicBezTo>
                  <a:cubicBezTo>
                    <a:pt x="35529" y="714"/>
                    <a:pt x="35714" y="528"/>
                    <a:pt x="35714" y="357"/>
                  </a:cubicBezTo>
                  <a:cubicBezTo>
                    <a:pt x="35714" y="115"/>
                    <a:pt x="35529" y="1"/>
                    <a:pt x="35301"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32"/>
            <p:cNvSpPr/>
            <p:nvPr/>
          </p:nvSpPr>
          <p:spPr>
            <a:xfrm rot="-5400000">
              <a:off x="5790418" y="3674835"/>
              <a:ext cx="1119234" cy="142106"/>
            </a:xfrm>
            <a:custGeom>
              <a:avLst/>
              <a:gdLst/>
              <a:ahLst/>
              <a:cxnLst/>
              <a:rect l="l" t="t" r="r" b="b"/>
              <a:pathLst>
                <a:path w="25731" h="3267" extrusionOk="0">
                  <a:moveTo>
                    <a:pt x="25374" y="1"/>
                  </a:moveTo>
                  <a:cubicBezTo>
                    <a:pt x="25188" y="1"/>
                    <a:pt x="25074" y="115"/>
                    <a:pt x="25017" y="243"/>
                  </a:cubicBezTo>
                  <a:lnTo>
                    <a:pt x="17044" y="243"/>
                  </a:lnTo>
                  <a:lnTo>
                    <a:pt x="17044" y="3038"/>
                  </a:lnTo>
                  <a:lnTo>
                    <a:pt x="0" y="3038"/>
                  </a:lnTo>
                  <a:lnTo>
                    <a:pt x="0" y="3267"/>
                  </a:lnTo>
                  <a:lnTo>
                    <a:pt x="17287" y="3267"/>
                  </a:lnTo>
                  <a:lnTo>
                    <a:pt x="17287" y="471"/>
                  </a:lnTo>
                  <a:lnTo>
                    <a:pt x="25017" y="471"/>
                  </a:lnTo>
                  <a:cubicBezTo>
                    <a:pt x="25074" y="657"/>
                    <a:pt x="25188" y="771"/>
                    <a:pt x="25374" y="771"/>
                  </a:cubicBezTo>
                  <a:cubicBezTo>
                    <a:pt x="25545" y="771"/>
                    <a:pt x="25730" y="600"/>
                    <a:pt x="25730" y="357"/>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32"/>
            <p:cNvSpPr/>
            <p:nvPr/>
          </p:nvSpPr>
          <p:spPr>
            <a:xfrm rot="-5400000">
              <a:off x="6430370" y="3978513"/>
              <a:ext cx="620405" cy="33580"/>
            </a:xfrm>
            <a:custGeom>
              <a:avLst/>
              <a:gdLst/>
              <a:ahLst/>
              <a:cxnLst/>
              <a:rect l="l" t="t" r="r" b="b"/>
              <a:pathLst>
                <a:path w="14263" h="772" extrusionOk="0">
                  <a:moveTo>
                    <a:pt x="13906" y="1"/>
                  </a:moveTo>
                  <a:cubicBezTo>
                    <a:pt x="13721" y="1"/>
                    <a:pt x="13607" y="115"/>
                    <a:pt x="13550" y="229"/>
                  </a:cubicBezTo>
                  <a:lnTo>
                    <a:pt x="0" y="229"/>
                  </a:lnTo>
                  <a:lnTo>
                    <a:pt x="0" y="472"/>
                  </a:lnTo>
                  <a:lnTo>
                    <a:pt x="13550" y="472"/>
                  </a:lnTo>
                  <a:cubicBezTo>
                    <a:pt x="13607" y="657"/>
                    <a:pt x="13721" y="771"/>
                    <a:pt x="13906" y="771"/>
                  </a:cubicBezTo>
                  <a:cubicBezTo>
                    <a:pt x="14078" y="771"/>
                    <a:pt x="14263" y="586"/>
                    <a:pt x="14263" y="358"/>
                  </a:cubicBezTo>
                  <a:cubicBezTo>
                    <a:pt x="14263" y="172"/>
                    <a:pt x="14078" y="1"/>
                    <a:pt x="13906"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32"/>
            <p:cNvSpPr/>
            <p:nvPr/>
          </p:nvSpPr>
          <p:spPr>
            <a:xfrm rot="-5400000">
              <a:off x="5858989" y="3544234"/>
              <a:ext cx="1460429" cy="62114"/>
            </a:xfrm>
            <a:custGeom>
              <a:avLst/>
              <a:gdLst/>
              <a:ahLst/>
              <a:cxnLst/>
              <a:rect l="l" t="t" r="r" b="b"/>
              <a:pathLst>
                <a:path w="33575" h="1428" extrusionOk="0">
                  <a:moveTo>
                    <a:pt x="0" y="1"/>
                  </a:moveTo>
                  <a:lnTo>
                    <a:pt x="0" y="243"/>
                  </a:lnTo>
                  <a:lnTo>
                    <a:pt x="18542" y="243"/>
                  </a:lnTo>
                  <a:lnTo>
                    <a:pt x="19483" y="1185"/>
                  </a:lnTo>
                  <a:lnTo>
                    <a:pt x="32862" y="1185"/>
                  </a:lnTo>
                  <a:cubicBezTo>
                    <a:pt x="32919" y="1313"/>
                    <a:pt x="33033" y="1427"/>
                    <a:pt x="33161" y="1427"/>
                  </a:cubicBezTo>
                  <a:cubicBezTo>
                    <a:pt x="33389" y="1427"/>
                    <a:pt x="33575" y="1256"/>
                    <a:pt x="33575" y="1013"/>
                  </a:cubicBezTo>
                  <a:cubicBezTo>
                    <a:pt x="33575" y="828"/>
                    <a:pt x="33389" y="657"/>
                    <a:pt x="33161" y="657"/>
                  </a:cubicBezTo>
                  <a:cubicBezTo>
                    <a:pt x="32976" y="657"/>
                    <a:pt x="32862" y="771"/>
                    <a:pt x="32805" y="956"/>
                  </a:cubicBezTo>
                  <a:lnTo>
                    <a:pt x="19612" y="956"/>
                  </a:lnTo>
                  <a:lnTo>
                    <a:pt x="18599"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2205990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7413D-9A48-09B2-EF30-E454976D676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2B64E225-F6FE-6428-5F3C-6CCE1374C15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60059CE-C069-DE9C-412D-8E74C03FC2F9}"/>
              </a:ext>
            </a:extLst>
          </p:cNvPr>
          <p:cNvSpPr>
            <a:spLocks noGrp="1"/>
          </p:cNvSpPr>
          <p:nvPr>
            <p:ph type="dt" sz="half" idx="10"/>
          </p:nvPr>
        </p:nvSpPr>
        <p:spPr/>
        <p:txBody>
          <a:bodyPr/>
          <a:lstStyle/>
          <a:p>
            <a:fld id="{1BC1D76E-57AA-47FF-908B-FCE25ACCE949}" type="datetimeFigureOut">
              <a:rPr lang="en-IN" smtClean="0"/>
              <a:t>12-02-2025</a:t>
            </a:fld>
            <a:endParaRPr lang="en-IN"/>
          </a:p>
        </p:txBody>
      </p:sp>
      <p:sp>
        <p:nvSpPr>
          <p:cNvPr id="5" name="Footer Placeholder 4">
            <a:extLst>
              <a:ext uri="{FF2B5EF4-FFF2-40B4-BE49-F238E27FC236}">
                <a16:creationId xmlns:a16="http://schemas.microsoft.com/office/drawing/2014/main" id="{0DF861CF-5572-484C-F7FC-C678241982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84B4A6D-5D79-72F6-FA5D-9099BF321E9E}"/>
              </a:ext>
            </a:extLst>
          </p:cNvPr>
          <p:cNvSpPr>
            <a:spLocks noGrp="1"/>
          </p:cNvSpPr>
          <p:nvPr>
            <p:ph type="sldNum" sz="quarter" idx="12"/>
          </p:nvPr>
        </p:nvSpPr>
        <p:spPr/>
        <p:txBody>
          <a:bodyPr/>
          <a:lstStyle/>
          <a:p>
            <a:fld id="{5CA70F8B-2575-4214-A81A-02B7707D8FBC}" type="slidenum">
              <a:rPr lang="en-IN" smtClean="0"/>
              <a:t>‹#›</a:t>
            </a:fld>
            <a:endParaRPr lang="en-IN"/>
          </a:p>
        </p:txBody>
      </p:sp>
    </p:spTree>
    <p:extLst>
      <p:ext uri="{BB962C8B-B14F-4D97-AF65-F5344CB8AC3E}">
        <p14:creationId xmlns:p14="http://schemas.microsoft.com/office/powerpoint/2010/main" val="4086640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824"/>
        <p:cNvGrpSpPr/>
        <p:nvPr/>
      </p:nvGrpSpPr>
      <p:grpSpPr>
        <a:xfrm>
          <a:off x="0" y="0"/>
          <a:ext cx="0" cy="0"/>
          <a:chOff x="0" y="0"/>
          <a:chExt cx="0" cy="0"/>
        </a:xfrm>
      </p:grpSpPr>
    </p:spTree>
    <p:extLst>
      <p:ext uri="{BB962C8B-B14F-4D97-AF65-F5344CB8AC3E}">
        <p14:creationId xmlns:p14="http://schemas.microsoft.com/office/powerpoint/2010/main" val="17029491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only" preserve="1">
  <p:cSld name="Title only">
    <p:spTree>
      <p:nvGrpSpPr>
        <p:cNvPr id="1" name="Shape 825"/>
        <p:cNvGrpSpPr/>
        <p:nvPr/>
      </p:nvGrpSpPr>
      <p:grpSpPr>
        <a:xfrm>
          <a:off x="0" y="0"/>
          <a:ext cx="0" cy="0"/>
          <a:chOff x="0" y="0"/>
          <a:chExt cx="0" cy="0"/>
        </a:xfrm>
      </p:grpSpPr>
      <p:sp>
        <p:nvSpPr>
          <p:cNvPr id="826" name="Google Shape;826;p35"/>
          <p:cNvSpPr txBox="1">
            <a:spLocks noGrp="1"/>
          </p:cNvSpPr>
          <p:nvPr>
            <p:ph type="title"/>
          </p:nvPr>
        </p:nvSpPr>
        <p:spPr>
          <a:xfrm>
            <a:off x="955700" y="681200"/>
            <a:ext cx="10280800" cy="6432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a:solidFill>
                  <a:schemeClr val="lt1"/>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r>
              <a:rPr lang="en-US"/>
              <a:t>Click to edit Master title style</a:t>
            </a:r>
            <a:endParaRPr/>
          </a:p>
        </p:txBody>
      </p:sp>
    </p:spTree>
    <p:extLst>
      <p:ext uri="{BB962C8B-B14F-4D97-AF65-F5344CB8AC3E}">
        <p14:creationId xmlns:p14="http://schemas.microsoft.com/office/powerpoint/2010/main" val="30511761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grpSp>
        <p:nvGrpSpPr>
          <p:cNvPr id="10" name="Google Shape;10;p2"/>
          <p:cNvGrpSpPr/>
          <p:nvPr/>
        </p:nvGrpSpPr>
        <p:grpSpPr>
          <a:xfrm rot="10800000" flipH="1">
            <a:off x="1260634" y="4847000"/>
            <a:ext cx="3599700" cy="3511267"/>
            <a:chOff x="661125" y="2751225"/>
            <a:chExt cx="2699775" cy="2633450"/>
          </a:xfrm>
        </p:grpSpPr>
        <p:sp>
          <p:nvSpPr>
            <p:cNvPr id="11" name="Google Shape;11;p2"/>
            <p:cNvSpPr/>
            <p:nvPr/>
          </p:nvSpPr>
          <p:spPr>
            <a:xfrm>
              <a:off x="661125" y="2918175"/>
              <a:ext cx="78450" cy="888175"/>
            </a:xfrm>
            <a:custGeom>
              <a:avLst/>
              <a:gdLst/>
              <a:ahLst/>
              <a:cxnLst/>
              <a:rect l="l" t="t" r="r" b="b"/>
              <a:pathLst>
                <a:path w="3138" h="35527" extrusionOk="0">
                  <a:moveTo>
                    <a:pt x="1429" y="32996"/>
                  </a:moveTo>
                  <a:cubicBezTo>
                    <a:pt x="912" y="33169"/>
                    <a:pt x="534" y="33653"/>
                    <a:pt x="534" y="34228"/>
                  </a:cubicBezTo>
                  <a:cubicBezTo>
                    <a:pt x="534" y="34943"/>
                    <a:pt x="1117" y="35526"/>
                    <a:pt x="1840" y="35526"/>
                  </a:cubicBezTo>
                  <a:cubicBezTo>
                    <a:pt x="2555" y="35526"/>
                    <a:pt x="3138" y="34943"/>
                    <a:pt x="3138" y="34228"/>
                  </a:cubicBezTo>
                  <a:cubicBezTo>
                    <a:pt x="3138" y="33653"/>
                    <a:pt x="2768" y="33169"/>
                    <a:pt x="2243" y="32996"/>
                  </a:cubicBezTo>
                  <a:lnTo>
                    <a:pt x="2243" y="0"/>
                  </a:lnTo>
                  <a:lnTo>
                    <a:pt x="0" y="0"/>
                  </a:lnTo>
                  <a:lnTo>
                    <a:pt x="0" y="822"/>
                  </a:lnTo>
                  <a:lnTo>
                    <a:pt x="1429" y="822"/>
                  </a:ln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2" name="Google Shape;12;p2"/>
            <p:cNvSpPr/>
            <p:nvPr/>
          </p:nvSpPr>
          <p:spPr>
            <a:xfrm>
              <a:off x="2366975" y="2751225"/>
              <a:ext cx="245625" cy="1823950"/>
            </a:xfrm>
            <a:custGeom>
              <a:avLst/>
              <a:gdLst/>
              <a:ahLst/>
              <a:cxnLst/>
              <a:rect l="l" t="t" r="r" b="b"/>
              <a:pathLst>
                <a:path w="9825" h="72958" extrusionOk="0">
                  <a:moveTo>
                    <a:pt x="822" y="0"/>
                  </a:moveTo>
                  <a:lnTo>
                    <a:pt x="1" y="0"/>
                  </a:lnTo>
                  <a:lnTo>
                    <a:pt x="1" y="13118"/>
                  </a:lnTo>
                  <a:lnTo>
                    <a:pt x="9003" y="22121"/>
                  </a:lnTo>
                  <a:lnTo>
                    <a:pt x="9003" y="49055"/>
                  </a:lnTo>
                  <a:lnTo>
                    <a:pt x="1627" y="56431"/>
                  </a:lnTo>
                  <a:lnTo>
                    <a:pt x="1627" y="70403"/>
                  </a:lnTo>
                  <a:cubicBezTo>
                    <a:pt x="1085" y="70559"/>
                    <a:pt x="682" y="71052"/>
                    <a:pt x="682" y="71652"/>
                  </a:cubicBezTo>
                  <a:cubicBezTo>
                    <a:pt x="682" y="72366"/>
                    <a:pt x="1266" y="72958"/>
                    <a:pt x="1988" y="72958"/>
                  </a:cubicBezTo>
                  <a:cubicBezTo>
                    <a:pt x="2711" y="72958"/>
                    <a:pt x="3294" y="72366"/>
                    <a:pt x="3294" y="71652"/>
                  </a:cubicBezTo>
                  <a:cubicBezTo>
                    <a:pt x="3294" y="71093"/>
                    <a:pt x="2941" y="70617"/>
                    <a:pt x="2440" y="70436"/>
                  </a:cubicBezTo>
                  <a:lnTo>
                    <a:pt x="2440" y="56768"/>
                  </a:lnTo>
                  <a:lnTo>
                    <a:pt x="9825" y="49392"/>
                  </a:lnTo>
                  <a:lnTo>
                    <a:pt x="9825" y="21784"/>
                  </a:lnTo>
                  <a:lnTo>
                    <a:pt x="822" y="12781"/>
                  </a:lnTo>
                  <a:lnTo>
                    <a:pt x="822" y="0"/>
                  </a:ln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3" name="Google Shape;13;p2"/>
            <p:cNvSpPr/>
            <p:nvPr/>
          </p:nvSpPr>
          <p:spPr>
            <a:xfrm>
              <a:off x="2924300" y="2751225"/>
              <a:ext cx="264325" cy="2033625"/>
            </a:xfrm>
            <a:custGeom>
              <a:avLst/>
              <a:gdLst/>
              <a:ahLst/>
              <a:cxnLst/>
              <a:rect l="l" t="t" r="r" b="b"/>
              <a:pathLst>
                <a:path w="10573" h="81345" extrusionOk="0">
                  <a:moveTo>
                    <a:pt x="9751" y="23591"/>
                  </a:moveTo>
                  <a:lnTo>
                    <a:pt x="896" y="23591"/>
                  </a:lnTo>
                  <a:lnTo>
                    <a:pt x="896" y="78806"/>
                  </a:lnTo>
                  <a:cubicBezTo>
                    <a:pt x="370" y="78979"/>
                    <a:pt x="1" y="79463"/>
                    <a:pt x="1" y="80038"/>
                  </a:cubicBezTo>
                  <a:cubicBezTo>
                    <a:pt x="1" y="80753"/>
                    <a:pt x="584" y="81344"/>
                    <a:pt x="1298" y="81344"/>
                  </a:cubicBezTo>
                  <a:cubicBezTo>
                    <a:pt x="2021" y="81344"/>
                    <a:pt x="2605" y="80753"/>
                    <a:pt x="2605" y="80038"/>
                  </a:cubicBezTo>
                  <a:cubicBezTo>
                    <a:pt x="2605" y="79463"/>
                    <a:pt x="2227" y="78979"/>
                    <a:pt x="1709" y="78806"/>
                  </a:cubicBezTo>
                  <a:lnTo>
                    <a:pt x="1709" y="24404"/>
                  </a:lnTo>
                  <a:lnTo>
                    <a:pt x="10572" y="24404"/>
                  </a:lnTo>
                  <a:lnTo>
                    <a:pt x="10572" y="0"/>
                  </a:lnTo>
                  <a:lnTo>
                    <a:pt x="9751" y="0"/>
                  </a:ln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 name="Google Shape;14;p2"/>
            <p:cNvSpPr/>
            <p:nvPr/>
          </p:nvSpPr>
          <p:spPr>
            <a:xfrm>
              <a:off x="661125" y="4193000"/>
              <a:ext cx="136575" cy="1191675"/>
            </a:xfrm>
            <a:custGeom>
              <a:avLst/>
              <a:gdLst/>
              <a:ahLst/>
              <a:cxnLst/>
              <a:rect l="l" t="t" r="r" b="b"/>
              <a:pathLst>
                <a:path w="5463" h="47667" extrusionOk="0">
                  <a:moveTo>
                    <a:pt x="4567" y="45129"/>
                  </a:moveTo>
                  <a:lnTo>
                    <a:pt x="4567" y="0"/>
                  </a:lnTo>
                  <a:lnTo>
                    <a:pt x="0" y="0"/>
                  </a:lnTo>
                  <a:lnTo>
                    <a:pt x="0" y="822"/>
                  </a:lnTo>
                  <a:lnTo>
                    <a:pt x="3746" y="822"/>
                  </a:lnTo>
                  <a:lnTo>
                    <a:pt x="3746" y="45129"/>
                  </a:lnTo>
                  <a:cubicBezTo>
                    <a:pt x="3228" y="45301"/>
                    <a:pt x="2850" y="45786"/>
                    <a:pt x="2850" y="46361"/>
                  </a:cubicBezTo>
                  <a:cubicBezTo>
                    <a:pt x="2850" y="47084"/>
                    <a:pt x="3434" y="47667"/>
                    <a:pt x="4157" y="47667"/>
                  </a:cubicBezTo>
                  <a:cubicBezTo>
                    <a:pt x="4879" y="47667"/>
                    <a:pt x="5463" y="47084"/>
                    <a:pt x="5463" y="46361"/>
                  </a:cubicBezTo>
                  <a:cubicBezTo>
                    <a:pt x="5463" y="45786"/>
                    <a:pt x="5085" y="45301"/>
                    <a:pt x="4567" y="45129"/>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 name="Google Shape;15;p2"/>
            <p:cNvSpPr/>
            <p:nvPr/>
          </p:nvSpPr>
          <p:spPr>
            <a:xfrm>
              <a:off x="661125" y="4097725"/>
              <a:ext cx="210700" cy="779125"/>
            </a:xfrm>
            <a:custGeom>
              <a:avLst/>
              <a:gdLst/>
              <a:ahLst/>
              <a:cxnLst/>
              <a:rect l="l" t="t" r="r" b="b"/>
              <a:pathLst>
                <a:path w="8428" h="31165" extrusionOk="0">
                  <a:moveTo>
                    <a:pt x="7532" y="28626"/>
                  </a:moveTo>
                  <a:lnTo>
                    <a:pt x="7532" y="0"/>
                  </a:lnTo>
                  <a:lnTo>
                    <a:pt x="0" y="0"/>
                  </a:lnTo>
                  <a:lnTo>
                    <a:pt x="0" y="813"/>
                  </a:lnTo>
                  <a:lnTo>
                    <a:pt x="6711" y="813"/>
                  </a:lnTo>
                  <a:lnTo>
                    <a:pt x="6711" y="28626"/>
                  </a:lnTo>
                  <a:cubicBezTo>
                    <a:pt x="6194" y="28799"/>
                    <a:pt x="5816" y="29283"/>
                    <a:pt x="5816" y="29858"/>
                  </a:cubicBezTo>
                  <a:cubicBezTo>
                    <a:pt x="5816" y="30581"/>
                    <a:pt x="6399" y="31164"/>
                    <a:pt x="7122" y="31164"/>
                  </a:cubicBezTo>
                  <a:cubicBezTo>
                    <a:pt x="7845" y="31164"/>
                    <a:pt x="8428" y="30581"/>
                    <a:pt x="8428" y="29858"/>
                  </a:cubicBezTo>
                  <a:cubicBezTo>
                    <a:pt x="8428" y="29283"/>
                    <a:pt x="8050" y="28799"/>
                    <a:pt x="7532" y="28626"/>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6" name="Google Shape;16;p2"/>
            <p:cNvSpPr/>
            <p:nvPr/>
          </p:nvSpPr>
          <p:spPr>
            <a:xfrm>
              <a:off x="661125" y="3995450"/>
              <a:ext cx="293250" cy="1116525"/>
            </a:xfrm>
            <a:custGeom>
              <a:avLst/>
              <a:gdLst/>
              <a:ahLst/>
              <a:cxnLst/>
              <a:rect l="l" t="t" r="r" b="b"/>
              <a:pathLst>
                <a:path w="11730" h="44661" extrusionOk="0">
                  <a:moveTo>
                    <a:pt x="10835" y="42122"/>
                  </a:moveTo>
                  <a:lnTo>
                    <a:pt x="10835" y="0"/>
                  </a:lnTo>
                  <a:lnTo>
                    <a:pt x="0" y="0"/>
                  </a:lnTo>
                  <a:lnTo>
                    <a:pt x="0" y="814"/>
                  </a:lnTo>
                  <a:lnTo>
                    <a:pt x="10021" y="814"/>
                  </a:lnTo>
                  <a:lnTo>
                    <a:pt x="10021" y="42122"/>
                  </a:lnTo>
                  <a:cubicBezTo>
                    <a:pt x="9496" y="42295"/>
                    <a:pt x="9126" y="42780"/>
                    <a:pt x="9126" y="43355"/>
                  </a:cubicBezTo>
                  <a:cubicBezTo>
                    <a:pt x="9126" y="44077"/>
                    <a:pt x="9709" y="44661"/>
                    <a:pt x="10424" y="44661"/>
                  </a:cubicBezTo>
                  <a:cubicBezTo>
                    <a:pt x="11147" y="44661"/>
                    <a:pt x="11730" y="44077"/>
                    <a:pt x="11730" y="43355"/>
                  </a:cubicBezTo>
                  <a:cubicBezTo>
                    <a:pt x="11730" y="42780"/>
                    <a:pt x="11352" y="42295"/>
                    <a:pt x="10835" y="42122"/>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7" name="Google Shape;17;p2"/>
            <p:cNvSpPr/>
            <p:nvPr/>
          </p:nvSpPr>
          <p:spPr>
            <a:xfrm>
              <a:off x="661125" y="3906725"/>
              <a:ext cx="388750" cy="833775"/>
            </a:xfrm>
            <a:custGeom>
              <a:avLst/>
              <a:gdLst/>
              <a:ahLst/>
              <a:cxnLst/>
              <a:rect l="l" t="t" r="r" b="b"/>
              <a:pathLst>
                <a:path w="15550" h="33351" extrusionOk="0">
                  <a:moveTo>
                    <a:pt x="14654" y="30812"/>
                  </a:moveTo>
                  <a:lnTo>
                    <a:pt x="14654" y="1"/>
                  </a:lnTo>
                  <a:lnTo>
                    <a:pt x="0" y="1"/>
                  </a:lnTo>
                  <a:lnTo>
                    <a:pt x="0" y="822"/>
                  </a:lnTo>
                  <a:lnTo>
                    <a:pt x="13833" y="822"/>
                  </a:lnTo>
                  <a:lnTo>
                    <a:pt x="13833" y="30812"/>
                  </a:lnTo>
                  <a:cubicBezTo>
                    <a:pt x="13315" y="30985"/>
                    <a:pt x="12946" y="31469"/>
                    <a:pt x="12946" y="32044"/>
                  </a:cubicBezTo>
                  <a:cubicBezTo>
                    <a:pt x="12946" y="32767"/>
                    <a:pt x="13529" y="33350"/>
                    <a:pt x="14243" y="33350"/>
                  </a:cubicBezTo>
                  <a:cubicBezTo>
                    <a:pt x="14966" y="33350"/>
                    <a:pt x="15549" y="32767"/>
                    <a:pt x="15549" y="32044"/>
                  </a:cubicBezTo>
                  <a:cubicBezTo>
                    <a:pt x="15549" y="31469"/>
                    <a:pt x="15172" y="30985"/>
                    <a:pt x="14654" y="30812"/>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8" name="Google Shape;18;p2"/>
            <p:cNvSpPr/>
            <p:nvPr/>
          </p:nvSpPr>
          <p:spPr>
            <a:xfrm>
              <a:off x="661125" y="2832325"/>
              <a:ext cx="487100" cy="2112700"/>
            </a:xfrm>
            <a:custGeom>
              <a:avLst/>
              <a:gdLst/>
              <a:ahLst/>
              <a:cxnLst/>
              <a:rect l="l" t="t" r="r" b="b"/>
              <a:pathLst>
                <a:path w="19484" h="84508" extrusionOk="0">
                  <a:moveTo>
                    <a:pt x="18589" y="81969"/>
                  </a:moveTo>
                  <a:lnTo>
                    <a:pt x="18589" y="39724"/>
                  </a:lnTo>
                  <a:lnTo>
                    <a:pt x="5191" y="39724"/>
                  </a:lnTo>
                  <a:lnTo>
                    <a:pt x="5191" y="1"/>
                  </a:lnTo>
                  <a:lnTo>
                    <a:pt x="0" y="1"/>
                  </a:lnTo>
                  <a:lnTo>
                    <a:pt x="0" y="814"/>
                  </a:lnTo>
                  <a:lnTo>
                    <a:pt x="4370" y="814"/>
                  </a:lnTo>
                  <a:lnTo>
                    <a:pt x="4370" y="40546"/>
                  </a:lnTo>
                  <a:lnTo>
                    <a:pt x="17767" y="40546"/>
                  </a:lnTo>
                  <a:lnTo>
                    <a:pt x="17767" y="81969"/>
                  </a:lnTo>
                  <a:cubicBezTo>
                    <a:pt x="17250" y="82142"/>
                    <a:pt x="16872" y="82626"/>
                    <a:pt x="16872" y="83201"/>
                  </a:cubicBezTo>
                  <a:cubicBezTo>
                    <a:pt x="16872" y="83924"/>
                    <a:pt x="17463" y="84507"/>
                    <a:pt x="18178" y="84507"/>
                  </a:cubicBezTo>
                  <a:cubicBezTo>
                    <a:pt x="18901" y="84507"/>
                    <a:pt x="19484" y="83924"/>
                    <a:pt x="19484" y="83201"/>
                  </a:cubicBezTo>
                  <a:cubicBezTo>
                    <a:pt x="19484" y="82626"/>
                    <a:pt x="19106" y="82142"/>
                    <a:pt x="18589" y="81969"/>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9" name="Google Shape;19;p2"/>
            <p:cNvSpPr/>
            <p:nvPr/>
          </p:nvSpPr>
          <p:spPr>
            <a:xfrm>
              <a:off x="861750" y="2751225"/>
              <a:ext cx="410725" cy="2406750"/>
            </a:xfrm>
            <a:custGeom>
              <a:avLst/>
              <a:gdLst/>
              <a:ahLst/>
              <a:cxnLst/>
              <a:rect l="l" t="t" r="r" b="b"/>
              <a:pathLst>
                <a:path w="16429" h="96270" extrusionOk="0">
                  <a:moveTo>
                    <a:pt x="15533" y="93731"/>
                  </a:moveTo>
                  <a:lnTo>
                    <a:pt x="15533" y="38730"/>
                  </a:lnTo>
                  <a:lnTo>
                    <a:pt x="822" y="38730"/>
                  </a:lnTo>
                  <a:lnTo>
                    <a:pt x="822" y="0"/>
                  </a:lnTo>
                  <a:lnTo>
                    <a:pt x="0" y="0"/>
                  </a:lnTo>
                  <a:lnTo>
                    <a:pt x="0" y="39543"/>
                  </a:lnTo>
                  <a:lnTo>
                    <a:pt x="14720" y="39543"/>
                  </a:lnTo>
                  <a:lnTo>
                    <a:pt x="14720" y="93731"/>
                  </a:lnTo>
                  <a:cubicBezTo>
                    <a:pt x="14202" y="93904"/>
                    <a:pt x="13825" y="94388"/>
                    <a:pt x="13825" y="94963"/>
                  </a:cubicBezTo>
                  <a:cubicBezTo>
                    <a:pt x="13825" y="95686"/>
                    <a:pt x="14408" y="96270"/>
                    <a:pt x="15131" y="96270"/>
                  </a:cubicBezTo>
                  <a:cubicBezTo>
                    <a:pt x="15845" y="96270"/>
                    <a:pt x="16429" y="95686"/>
                    <a:pt x="16429" y="94963"/>
                  </a:cubicBezTo>
                  <a:cubicBezTo>
                    <a:pt x="16429" y="94388"/>
                    <a:pt x="16051" y="93904"/>
                    <a:pt x="15533" y="93731"/>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0" name="Google Shape;20;p2"/>
            <p:cNvSpPr/>
            <p:nvPr/>
          </p:nvSpPr>
          <p:spPr>
            <a:xfrm>
              <a:off x="949025" y="2751225"/>
              <a:ext cx="421200" cy="1823950"/>
            </a:xfrm>
            <a:custGeom>
              <a:avLst/>
              <a:gdLst/>
              <a:ahLst/>
              <a:cxnLst/>
              <a:rect l="l" t="t" r="r" b="b"/>
              <a:pathLst>
                <a:path w="16848" h="72958" extrusionOk="0">
                  <a:moveTo>
                    <a:pt x="15952" y="70420"/>
                  </a:moveTo>
                  <a:lnTo>
                    <a:pt x="15952" y="33924"/>
                  </a:lnTo>
                  <a:lnTo>
                    <a:pt x="822" y="33924"/>
                  </a:lnTo>
                  <a:lnTo>
                    <a:pt x="822" y="0"/>
                  </a:lnTo>
                  <a:lnTo>
                    <a:pt x="0" y="0"/>
                  </a:lnTo>
                  <a:lnTo>
                    <a:pt x="0" y="34738"/>
                  </a:lnTo>
                  <a:lnTo>
                    <a:pt x="15139" y="34738"/>
                  </a:lnTo>
                  <a:lnTo>
                    <a:pt x="15139" y="70420"/>
                  </a:lnTo>
                  <a:cubicBezTo>
                    <a:pt x="14621" y="70592"/>
                    <a:pt x="14244" y="71077"/>
                    <a:pt x="14244" y="71652"/>
                  </a:cubicBezTo>
                  <a:cubicBezTo>
                    <a:pt x="14244" y="72375"/>
                    <a:pt x="14827" y="72958"/>
                    <a:pt x="15550" y="72958"/>
                  </a:cubicBezTo>
                  <a:cubicBezTo>
                    <a:pt x="16264" y="72958"/>
                    <a:pt x="16847" y="72375"/>
                    <a:pt x="16847" y="71652"/>
                  </a:cubicBezTo>
                  <a:cubicBezTo>
                    <a:pt x="16847" y="71077"/>
                    <a:pt x="16470" y="70592"/>
                    <a:pt x="15952" y="70420"/>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1" name="Google Shape;21;p2"/>
            <p:cNvSpPr/>
            <p:nvPr/>
          </p:nvSpPr>
          <p:spPr>
            <a:xfrm>
              <a:off x="1249050" y="2751225"/>
              <a:ext cx="264500" cy="561050"/>
            </a:xfrm>
            <a:custGeom>
              <a:avLst/>
              <a:gdLst/>
              <a:ahLst/>
              <a:cxnLst/>
              <a:rect l="l" t="t" r="r" b="b"/>
              <a:pathLst>
                <a:path w="10580" h="22442" extrusionOk="0">
                  <a:moveTo>
                    <a:pt x="9274" y="22441"/>
                  </a:moveTo>
                  <a:cubicBezTo>
                    <a:pt x="9997" y="22441"/>
                    <a:pt x="10580" y="21850"/>
                    <a:pt x="10580" y="21135"/>
                  </a:cubicBezTo>
                  <a:cubicBezTo>
                    <a:pt x="10580" y="20412"/>
                    <a:pt x="9997" y="19829"/>
                    <a:pt x="9274" y="19829"/>
                  </a:cubicBezTo>
                  <a:cubicBezTo>
                    <a:pt x="8600" y="19829"/>
                    <a:pt x="8050" y="20338"/>
                    <a:pt x="7984" y="20995"/>
                  </a:cubicBezTo>
                  <a:lnTo>
                    <a:pt x="822" y="20995"/>
                  </a:lnTo>
                  <a:lnTo>
                    <a:pt x="822" y="0"/>
                  </a:lnTo>
                  <a:lnTo>
                    <a:pt x="0" y="0"/>
                  </a:lnTo>
                  <a:lnTo>
                    <a:pt x="0" y="21817"/>
                  </a:lnTo>
                  <a:lnTo>
                    <a:pt x="8165" y="21817"/>
                  </a:lnTo>
                  <a:cubicBezTo>
                    <a:pt x="8395" y="22187"/>
                    <a:pt x="8806" y="22433"/>
                    <a:pt x="9274" y="22441"/>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2" name="Google Shape;22;p2"/>
            <p:cNvSpPr/>
            <p:nvPr/>
          </p:nvSpPr>
          <p:spPr>
            <a:xfrm>
              <a:off x="1966325" y="2751225"/>
              <a:ext cx="65325" cy="499650"/>
            </a:xfrm>
            <a:custGeom>
              <a:avLst/>
              <a:gdLst/>
              <a:ahLst/>
              <a:cxnLst/>
              <a:rect l="l" t="t" r="r" b="b"/>
              <a:pathLst>
                <a:path w="2613" h="19986" extrusionOk="0">
                  <a:moveTo>
                    <a:pt x="1718" y="17447"/>
                  </a:moveTo>
                  <a:lnTo>
                    <a:pt x="1718" y="0"/>
                  </a:lnTo>
                  <a:lnTo>
                    <a:pt x="896" y="0"/>
                  </a:lnTo>
                  <a:lnTo>
                    <a:pt x="896" y="17447"/>
                  </a:lnTo>
                  <a:cubicBezTo>
                    <a:pt x="379" y="17619"/>
                    <a:pt x="1" y="18104"/>
                    <a:pt x="1" y="18679"/>
                  </a:cubicBezTo>
                  <a:cubicBezTo>
                    <a:pt x="1" y="19402"/>
                    <a:pt x="584" y="19985"/>
                    <a:pt x="1307" y="19985"/>
                  </a:cubicBezTo>
                  <a:cubicBezTo>
                    <a:pt x="2030" y="19985"/>
                    <a:pt x="2613" y="19402"/>
                    <a:pt x="2613" y="18679"/>
                  </a:cubicBezTo>
                  <a:cubicBezTo>
                    <a:pt x="2613" y="18104"/>
                    <a:pt x="2235" y="17619"/>
                    <a:pt x="1718" y="17447"/>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3" name="Google Shape;23;p2"/>
            <p:cNvSpPr/>
            <p:nvPr/>
          </p:nvSpPr>
          <p:spPr>
            <a:xfrm>
              <a:off x="2491225" y="2751225"/>
              <a:ext cx="370275" cy="226925"/>
            </a:xfrm>
            <a:custGeom>
              <a:avLst/>
              <a:gdLst/>
              <a:ahLst/>
              <a:cxnLst/>
              <a:rect l="l" t="t" r="r" b="b"/>
              <a:pathLst>
                <a:path w="14811" h="9077" extrusionOk="0">
                  <a:moveTo>
                    <a:pt x="1306" y="9077"/>
                  </a:moveTo>
                  <a:cubicBezTo>
                    <a:pt x="1881" y="9077"/>
                    <a:pt x="2366" y="8699"/>
                    <a:pt x="2538" y="8181"/>
                  </a:cubicBezTo>
                  <a:lnTo>
                    <a:pt x="14810" y="8181"/>
                  </a:lnTo>
                  <a:lnTo>
                    <a:pt x="14810" y="0"/>
                  </a:lnTo>
                  <a:lnTo>
                    <a:pt x="13989" y="0"/>
                  </a:lnTo>
                  <a:lnTo>
                    <a:pt x="13989" y="7360"/>
                  </a:lnTo>
                  <a:lnTo>
                    <a:pt x="2538" y="7360"/>
                  </a:lnTo>
                  <a:cubicBezTo>
                    <a:pt x="2366" y="6843"/>
                    <a:pt x="1881" y="6465"/>
                    <a:pt x="1306" y="6465"/>
                  </a:cubicBezTo>
                  <a:cubicBezTo>
                    <a:pt x="592" y="6465"/>
                    <a:pt x="0" y="7048"/>
                    <a:pt x="0" y="7771"/>
                  </a:cubicBezTo>
                  <a:cubicBezTo>
                    <a:pt x="0" y="8494"/>
                    <a:pt x="583" y="9077"/>
                    <a:pt x="1306" y="9077"/>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4" name="Google Shape;24;p2"/>
            <p:cNvSpPr/>
            <p:nvPr/>
          </p:nvSpPr>
          <p:spPr>
            <a:xfrm>
              <a:off x="2491225" y="2751225"/>
              <a:ext cx="298600" cy="123850"/>
            </a:xfrm>
            <a:custGeom>
              <a:avLst/>
              <a:gdLst/>
              <a:ahLst/>
              <a:cxnLst/>
              <a:rect l="l" t="t" r="r" b="b"/>
              <a:pathLst>
                <a:path w="11944" h="4954" extrusionOk="0">
                  <a:moveTo>
                    <a:pt x="1306" y="4953"/>
                  </a:moveTo>
                  <a:cubicBezTo>
                    <a:pt x="1881" y="4953"/>
                    <a:pt x="2366" y="4584"/>
                    <a:pt x="2538" y="4058"/>
                  </a:cubicBezTo>
                  <a:lnTo>
                    <a:pt x="11943" y="4058"/>
                  </a:lnTo>
                  <a:lnTo>
                    <a:pt x="11943" y="0"/>
                  </a:lnTo>
                  <a:lnTo>
                    <a:pt x="11122" y="0"/>
                  </a:lnTo>
                  <a:lnTo>
                    <a:pt x="11122" y="3245"/>
                  </a:lnTo>
                  <a:lnTo>
                    <a:pt x="2538" y="3245"/>
                  </a:lnTo>
                  <a:cubicBezTo>
                    <a:pt x="2366" y="2727"/>
                    <a:pt x="1881" y="2349"/>
                    <a:pt x="1306" y="2349"/>
                  </a:cubicBezTo>
                  <a:cubicBezTo>
                    <a:pt x="592" y="2349"/>
                    <a:pt x="0" y="2933"/>
                    <a:pt x="0" y="3655"/>
                  </a:cubicBezTo>
                  <a:cubicBezTo>
                    <a:pt x="0" y="4370"/>
                    <a:pt x="583" y="4953"/>
                    <a:pt x="1306" y="4953"/>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5" name="Google Shape;25;p2"/>
            <p:cNvSpPr/>
            <p:nvPr/>
          </p:nvSpPr>
          <p:spPr>
            <a:xfrm>
              <a:off x="1328100" y="2751225"/>
              <a:ext cx="333525" cy="123850"/>
            </a:xfrm>
            <a:custGeom>
              <a:avLst/>
              <a:gdLst/>
              <a:ahLst/>
              <a:cxnLst/>
              <a:rect l="l" t="t" r="r" b="b"/>
              <a:pathLst>
                <a:path w="13341" h="4954" extrusionOk="0">
                  <a:moveTo>
                    <a:pt x="1307" y="4953"/>
                  </a:moveTo>
                  <a:cubicBezTo>
                    <a:pt x="1882" y="4953"/>
                    <a:pt x="2366" y="4584"/>
                    <a:pt x="2539" y="4058"/>
                  </a:cubicBezTo>
                  <a:lnTo>
                    <a:pt x="13340" y="4058"/>
                  </a:lnTo>
                  <a:lnTo>
                    <a:pt x="13340" y="0"/>
                  </a:lnTo>
                  <a:lnTo>
                    <a:pt x="12519" y="0"/>
                  </a:lnTo>
                  <a:lnTo>
                    <a:pt x="12519" y="3245"/>
                  </a:lnTo>
                  <a:lnTo>
                    <a:pt x="2539" y="3245"/>
                  </a:lnTo>
                  <a:cubicBezTo>
                    <a:pt x="2366" y="2727"/>
                    <a:pt x="1882" y="2349"/>
                    <a:pt x="1307" y="2349"/>
                  </a:cubicBezTo>
                  <a:cubicBezTo>
                    <a:pt x="584" y="2349"/>
                    <a:pt x="1" y="2933"/>
                    <a:pt x="1" y="3655"/>
                  </a:cubicBezTo>
                  <a:cubicBezTo>
                    <a:pt x="1" y="4370"/>
                    <a:pt x="584" y="4953"/>
                    <a:pt x="1307" y="4953"/>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6" name="Google Shape;26;p2"/>
            <p:cNvSpPr/>
            <p:nvPr/>
          </p:nvSpPr>
          <p:spPr>
            <a:xfrm>
              <a:off x="1045750" y="2751225"/>
              <a:ext cx="421600" cy="1989275"/>
            </a:xfrm>
            <a:custGeom>
              <a:avLst/>
              <a:gdLst/>
              <a:ahLst/>
              <a:cxnLst/>
              <a:rect l="l" t="t" r="r" b="b"/>
              <a:pathLst>
                <a:path w="16864" h="79571" extrusionOk="0">
                  <a:moveTo>
                    <a:pt x="15968" y="77032"/>
                  </a:moveTo>
                  <a:lnTo>
                    <a:pt x="15968" y="29628"/>
                  </a:lnTo>
                  <a:lnTo>
                    <a:pt x="822" y="29628"/>
                  </a:lnTo>
                  <a:lnTo>
                    <a:pt x="822" y="0"/>
                  </a:lnTo>
                  <a:lnTo>
                    <a:pt x="0" y="0"/>
                  </a:lnTo>
                  <a:lnTo>
                    <a:pt x="0" y="30442"/>
                  </a:lnTo>
                  <a:lnTo>
                    <a:pt x="15155" y="30442"/>
                  </a:lnTo>
                  <a:lnTo>
                    <a:pt x="15155" y="77032"/>
                  </a:lnTo>
                  <a:cubicBezTo>
                    <a:pt x="14638" y="77205"/>
                    <a:pt x="14260" y="77689"/>
                    <a:pt x="14260" y="78264"/>
                  </a:cubicBezTo>
                  <a:cubicBezTo>
                    <a:pt x="14260" y="78987"/>
                    <a:pt x="14843" y="79570"/>
                    <a:pt x="15566" y="79570"/>
                  </a:cubicBezTo>
                  <a:cubicBezTo>
                    <a:pt x="16280" y="79570"/>
                    <a:pt x="16864" y="78987"/>
                    <a:pt x="16864" y="78264"/>
                  </a:cubicBezTo>
                  <a:cubicBezTo>
                    <a:pt x="16864" y="77689"/>
                    <a:pt x="16486" y="77205"/>
                    <a:pt x="15977" y="77032"/>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7" name="Google Shape;27;p2"/>
            <p:cNvSpPr/>
            <p:nvPr/>
          </p:nvSpPr>
          <p:spPr>
            <a:xfrm>
              <a:off x="1158675" y="2751225"/>
              <a:ext cx="426350" cy="2248225"/>
            </a:xfrm>
            <a:custGeom>
              <a:avLst/>
              <a:gdLst/>
              <a:ahLst/>
              <a:cxnLst/>
              <a:rect l="l" t="t" r="r" b="b"/>
              <a:pathLst>
                <a:path w="17054" h="89929" extrusionOk="0">
                  <a:moveTo>
                    <a:pt x="16158" y="87398"/>
                  </a:moveTo>
                  <a:lnTo>
                    <a:pt x="16158" y="25226"/>
                  </a:lnTo>
                  <a:lnTo>
                    <a:pt x="822" y="25226"/>
                  </a:lnTo>
                  <a:lnTo>
                    <a:pt x="822" y="0"/>
                  </a:lnTo>
                  <a:lnTo>
                    <a:pt x="1" y="0"/>
                  </a:lnTo>
                  <a:lnTo>
                    <a:pt x="1" y="26039"/>
                  </a:lnTo>
                  <a:lnTo>
                    <a:pt x="15345" y="26039"/>
                  </a:lnTo>
                  <a:lnTo>
                    <a:pt x="15345" y="87398"/>
                  </a:lnTo>
                  <a:cubicBezTo>
                    <a:pt x="14819" y="87571"/>
                    <a:pt x="14449" y="88047"/>
                    <a:pt x="14449" y="88630"/>
                  </a:cubicBezTo>
                  <a:cubicBezTo>
                    <a:pt x="14449" y="89345"/>
                    <a:pt x="15033" y="89928"/>
                    <a:pt x="15747" y="89928"/>
                  </a:cubicBezTo>
                  <a:cubicBezTo>
                    <a:pt x="16470" y="89928"/>
                    <a:pt x="17053" y="89345"/>
                    <a:pt x="17053" y="88630"/>
                  </a:cubicBezTo>
                  <a:cubicBezTo>
                    <a:pt x="17053" y="88047"/>
                    <a:pt x="16676" y="87571"/>
                    <a:pt x="16158" y="87398"/>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8" name="Google Shape;28;p2"/>
            <p:cNvSpPr/>
            <p:nvPr/>
          </p:nvSpPr>
          <p:spPr>
            <a:xfrm>
              <a:off x="1353975" y="2751225"/>
              <a:ext cx="389575" cy="1484725"/>
            </a:xfrm>
            <a:custGeom>
              <a:avLst/>
              <a:gdLst/>
              <a:ahLst/>
              <a:cxnLst/>
              <a:rect l="l" t="t" r="r" b="b"/>
              <a:pathLst>
                <a:path w="15583" h="59389" extrusionOk="0">
                  <a:moveTo>
                    <a:pt x="14671" y="56850"/>
                  </a:moveTo>
                  <a:lnTo>
                    <a:pt x="14671" y="26022"/>
                  </a:lnTo>
                  <a:lnTo>
                    <a:pt x="822" y="12174"/>
                  </a:lnTo>
                  <a:lnTo>
                    <a:pt x="822" y="7713"/>
                  </a:lnTo>
                  <a:lnTo>
                    <a:pt x="15229" y="7713"/>
                  </a:lnTo>
                  <a:lnTo>
                    <a:pt x="15229" y="0"/>
                  </a:lnTo>
                  <a:lnTo>
                    <a:pt x="14408" y="0"/>
                  </a:lnTo>
                  <a:lnTo>
                    <a:pt x="14408" y="6892"/>
                  </a:lnTo>
                  <a:lnTo>
                    <a:pt x="1" y="6892"/>
                  </a:lnTo>
                  <a:lnTo>
                    <a:pt x="1" y="12510"/>
                  </a:lnTo>
                  <a:lnTo>
                    <a:pt x="13849" y="26359"/>
                  </a:lnTo>
                  <a:lnTo>
                    <a:pt x="13849" y="56858"/>
                  </a:lnTo>
                  <a:cubicBezTo>
                    <a:pt x="13340" y="57031"/>
                    <a:pt x="12979" y="57515"/>
                    <a:pt x="12979" y="58082"/>
                  </a:cubicBezTo>
                  <a:cubicBezTo>
                    <a:pt x="12979" y="58805"/>
                    <a:pt x="13554" y="59388"/>
                    <a:pt x="14277" y="59388"/>
                  </a:cubicBezTo>
                  <a:cubicBezTo>
                    <a:pt x="14999" y="59388"/>
                    <a:pt x="15583" y="58805"/>
                    <a:pt x="15583" y="58082"/>
                  </a:cubicBezTo>
                  <a:cubicBezTo>
                    <a:pt x="15583" y="57499"/>
                    <a:pt x="15197" y="57014"/>
                    <a:pt x="14671" y="56850"/>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9" name="Google Shape;29;p2"/>
            <p:cNvSpPr/>
            <p:nvPr/>
          </p:nvSpPr>
          <p:spPr>
            <a:xfrm>
              <a:off x="1502025" y="2751225"/>
              <a:ext cx="382600" cy="1870775"/>
            </a:xfrm>
            <a:custGeom>
              <a:avLst/>
              <a:gdLst/>
              <a:ahLst/>
              <a:cxnLst/>
              <a:rect l="l" t="t" r="r" b="b"/>
              <a:pathLst>
                <a:path w="15304" h="74831" extrusionOk="0">
                  <a:moveTo>
                    <a:pt x="14408" y="72293"/>
                  </a:moveTo>
                  <a:lnTo>
                    <a:pt x="14408" y="24971"/>
                  </a:lnTo>
                  <a:lnTo>
                    <a:pt x="1980" y="12543"/>
                  </a:lnTo>
                  <a:lnTo>
                    <a:pt x="12856" y="12543"/>
                  </a:lnTo>
                  <a:lnTo>
                    <a:pt x="12856" y="0"/>
                  </a:lnTo>
                  <a:lnTo>
                    <a:pt x="12035" y="0"/>
                  </a:lnTo>
                  <a:lnTo>
                    <a:pt x="12035" y="11730"/>
                  </a:lnTo>
                  <a:lnTo>
                    <a:pt x="1" y="11730"/>
                  </a:lnTo>
                  <a:lnTo>
                    <a:pt x="13587" y="25308"/>
                  </a:lnTo>
                  <a:lnTo>
                    <a:pt x="13587" y="72293"/>
                  </a:lnTo>
                  <a:cubicBezTo>
                    <a:pt x="13069" y="72465"/>
                    <a:pt x="12692" y="72950"/>
                    <a:pt x="12692" y="73525"/>
                  </a:cubicBezTo>
                  <a:cubicBezTo>
                    <a:pt x="12692" y="74247"/>
                    <a:pt x="13283" y="74831"/>
                    <a:pt x="13998" y="74831"/>
                  </a:cubicBezTo>
                  <a:cubicBezTo>
                    <a:pt x="14721" y="74831"/>
                    <a:pt x="15304" y="74247"/>
                    <a:pt x="15304" y="73525"/>
                  </a:cubicBezTo>
                  <a:cubicBezTo>
                    <a:pt x="15304" y="72950"/>
                    <a:pt x="14926" y="72465"/>
                    <a:pt x="14408" y="72293"/>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0" name="Google Shape;30;p2"/>
            <p:cNvSpPr/>
            <p:nvPr/>
          </p:nvSpPr>
          <p:spPr>
            <a:xfrm>
              <a:off x="1725450" y="2751225"/>
              <a:ext cx="288975" cy="1665425"/>
            </a:xfrm>
            <a:custGeom>
              <a:avLst/>
              <a:gdLst/>
              <a:ahLst/>
              <a:cxnLst/>
              <a:rect l="l" t="t" r="r" b="b"/>
              <a:pathLst>
                <a:path w="11559" h="66617" extrusionOk="0">
                  <a:moveTo>
                    <a:pt x="10663" y="64078"/>
                  </a:moveTo>
                  <a:lnTo>
                    <a:pt x="10663" y="24774"/>
                  </a:lnTo>
                  <a:lnTo>
                    <a:pt x="1972" y="16092"/>
                  </a:lnTo>
                  <a:lnTo>
                    <a:pt x="7673" y="16092"/>
                  </a:lnTo>
                  <a:lnTo>
                    <a:pt x="7673" y="0"/>
                  </a:lnTo>
                  <a:lnTo>
                    <a:pt x="6851" y="0"/>
                  </a:lnTo>
                  <a:lnTo>
                    <a:pt x="6851" y="15270"/>
                  </a:lnTo>
                  <a:lnTo>
                    <a:pt x="1" y="15270"/>
                  </a:lnTo>
                  <a:lnTo>
                    <a:pt x="9841" y="25111"/>
                  </a:lnTo>
                  <a:lnTo>
                    <a:pt x="9841" y="64078"/>
                  </a:lnTo>
                  <a:cubicBezTo>
                    <a:pt x="9324" y="64251"/>
                    <a:pt x="8946" y="64736"/>
                    <a:pt x="8946" y="65311"/>
                  </a:cubicBezTo>
                  <a:cubicBezTo>
                    <a:pt x="8946" y="66033"/>
                    <a:pt x="9529" y="66617"/>
                    <a:pt x="10252" y="66617"/>
                  </a:cubicBezTo>
                  <a:cubicBezTo>
                    <a:pt x="10975" y="66617"/>
                    <a:pt x="11558" y="66033"/>
                    <a:pt x="11558" y="65311"/>
                  </a:cubicBezTo>
                  <a:cubicBezTo>
                    <a:pt x="11558" y="64736"/>
                    <a:pt x="11180" y="64251"/>
                    <a:pt x="10663" y="64078"/>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1" name="Google Shape;31;p2"/>
            <p:cNvSpPr/>
            <p:nvPr/>
          </p:nvSpPr>
          <p:spPr>
            <a:xfrm>
              <a:off x="2128975" y="2751225"/>
              <a:ext cx="197150" cy="2033425"/>
            </a:xfrm>
            <a:custGeom>
              <a:avLst/>
              <a:gdLst/>
              <a:ahLst/>
              <a:cxnLst/>
              <a:rect l="l" t="t" r="r" b="b"/>
              <a:pathLst>
                <a:path w="7886" h="81337" extrusionOk="0">
                  <a:moveTo>
                    <a:pt x="1684" y="78798"/>
                  </a:moveTo>
                  <a:lnTo>
                    <a:pt x="1684" y="49318"/>
                  </a:lnTo>
                  <a:lnTo>
                    <a:pt x="7886" y="43116"/>
                  </a:lnTo>
                  <a:lnTo>
                    <a:pt x="7886" y="25061"/>
                  </a:lnTo>
                  <a:lnTo>
                    <a:pt x="1339" y="18515"/>
                  </a:lnTo>
                  <a:lnTo>
                    <a:pt x="1339" y="0"/>
                  </a:lnTo>
                  <a:lnTo>
                    <a:pt x="518" y="0"/>
                  </a:lnTo>
                  <a:lnTo>
                    <a:pt x="518" y="18852"/>
                  </a:lnTo>
                  <a:lnTo>
                    <a:pt x="7065" y="25398"/>
                  </a:lnTo>
                  <a:lnTo>
                    <a:pt x="7065" y="42779"/>
                  </a:lnTo>
                  <a:lnTo>
                    <a:pt x="863" y="48981"/>
                  </a:lnTo>
                  <a:lnTo>
                    <a:pt x="863" y="78815"/>
                  </a:lnTo>
                  <a:cubicBezTo>
                    <a:pt x="362" y="78995"/>
                    <a:pt x="0" y="79472"/>
                    <a:pt x="0" y="80038"/>
                  </a:cubicBezTo>
                  <a:cubicBezTo>
                    <a:pt x="0" y="80753"/>
                    <a:pt x="584" y="81336"/>
                    <a:pt x="1307" y="81336"/>
                  </a:cubicBezTo>
                  <a:cubicBezTo>
                    <a:pt x="2021" y="81336"/>
                    <a:pt x="2604" y="80753"/>
                    <a:pt x="2604" y="80038"/>
                  </a:cubicBezTo>
                  <a:cubicBezTo>
                    <a:pt x="2604" y="79447"/>
                    <a:pt x="2218" y="78962"/>
                    <a:pt x="1684" y="78798"/>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2" name="Google Shape;32;p2"/>
            <p:cNvSpPr/>
            <p:nvPr/>
          </p:nvSpPr>
          <p:spPr>
            <a:xfrm>
              <a:off x="2048075" y="2751225"/>
              <a:ext cx="194275" cy="2304475"/>
            </a:xfrm>
            <a:custGeom>
              <a:avLst/>
              <a:gdLst/>
              <a:ahLst/>
              <a:cxnLst/>
              <a:rect l="l" t="t" r="r" b="b"/>
              <a:pathLst>
                <a:path w="7771" h="92179" extrusionOk="0">
                  <a:moveTo>
                    <a:pt x="1709" y="89641"/>
                  </a:moveTo>
                  <a:lnTo>
                    <a:pt x="1709" y="47133"/>
                  </a:lnTo>
                  <a:lnTo>
                    <a:pt x="7771" y="41071"/>
                  </a:lnTo>
                  <a:lnTo>
                    <a:pt x="7771" y="26540"/>
                  </a:lnTo>
                  <a:lnTo>
                    <a:pt x="1380" y="20149"/>
                  </a:lnTo>
                  <a:lnTo>
                    <a:pt x="1380" y="0"/>
                  </a:lnTo>
                  <a:lnTo>
                    <a:pt x="559" y="0"/>
                  </a:lnTo>
                  <a:lnTo>
                    <a:pt x="559" y="20486"/>
                  </a:lnTo>
                  <a:lnTo>
                    <a:pt x="6949" y="26877"/>
                  </a:lnTo>
                  <a:lnTo>
                    <a:pt x="6949" y="40734"/>
                  </a:lnTo>
                  <a:lnTo>
                    <a:pt x="895" y="46796"/>
                  </a:lnTo>
                  <a:lnTo>
                    <a:pt x="895" y="89641"/>
                  </a:lnTo>
                  <a:cubicBezTo>
                    <a:pt x="370" y="89813"/>
                    <a:pt x="0" y="90298"/>
                    <a:pt x="0" y="90873"/>
                  </a:cubicBezTo>
                  <a:cubicBezTo>
                    <a:pt x="0" y="91596"/>
                    <a:pt x="583" y="92179"/>
                    <a:pt x="1298" y="92179"/>
                  </a:cubicBezTo>
                  <a:cubicBezTo>
                    <a:pt x="2021" y="92179"/>
                    <a:pt x="2604" y="91596"/>
                    <a:pt x="2604" y="90873"/>
                  </a:cubicBezTo>
                  <a:cubicBezTo>
                    <a:pt x="2604" y="90298"/>
                    <a:pt x="2226" y="89813"/>
                    <a:pt x="1709" y="89641"/>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3" name="Google Shape;33;p2"/>
            <p:cNvSpPr/>
            <p:nvPr/>
          </p:nvSpPr>
          <p:spPr>
            <a:xfrm>
              <a:off x="2216650" y="2751225"/>
              <a:ext cx="202300" cy="2193800"/>
            </a:xfrm>
            <a:custGeom>
              <a:avLst/>
              <a:gdLst/>
              <a:ahLst/>
              <a:cxnLst/>
              <a:rect l="l" t="t" r="r" b="b"/>
              <a:pathLst>
                <a:path w="8092" h="87752" extrusionOk="0">
                  <a:moveTo>
                    <a:pt x="1685" y="85205"/>
                  </a:moveTo>
                  <a:lnTo>
                    <a:pt x="1685" y="52012"/>
                  </a:lnTo>
                  <a:lnTo>
                    <a:pt x="8092" y="45605"/>
                  </a:lnTo>
                  <a:lnTo>
                    <a:pt x="8092" y="23254"/>
                  </a:lnTo>
                  <a:lnTo>
                    <a:pt x="1028" y="16190"/>
                  </a:lnTo>
                  <a:lnTo>
                    <a:pt x="1028" y="0"/>
                  </a:lnTo>
                  <a:lnTo>
                    <a:pt x="206" y="0"/>
                  </a:lnTo>
                  <a:lnTo>
                    <a:pt x="206" y="16535"/>
                  </a:lnTo>
                  <a:lnTo>
                    <a:pt x="7270" y="23591"/>
                  </a:lnTo>
                  <a:lnTo>
                    <a:pt x="7270" y="45268"/>
                  </a:lnTo>
                  <a:lnTo>
                    <a:pt x="863" y="51675"/>
                  </a:lnTo>
                  <a:lnTo>
                    <a:pt x="863" y="85222"/>
                  </a:lnTo>
                  <a:cubicBezTo>
                    <a:pt x="362" y="85402"/>
                    <a:pt x="1" y="85879"/>
                    <a:pt x="1" y="86445"/>
                  </a:cubicBezTo>
                  <a:cubicBezTo>
                    <a:pt x="1" y="87168"/>
                    <a:pt x="584" y="87751"/>
                    <a:pt x="1307" y="87751"/>
                  </a:cubicBezTo>
                  <a:cubicBezTo>
                    <a:pt x="2030" y="87751"/>
                    <a:pt x="2613" y="87168"/>
                    <a:pt x="2613" y="86445"/>
                  </a:cubicBezTo>
                  <a:cubicBezTo>
                    <a:pt x="2613" y="85854"/>
                    <a:pt x="2219" y="85369"/>
                    <a:pt x="1685" y="85205"/>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4" name="Google Shape;34;p2"/>
            <p:cNvSpPr/>
            <p:nvPr/>
          </p:nvSpPr>
          <p:spPr>
            <a:xfrm>
              <a:off x="2292025" y="2751225"/>
              <a:ext cx="225100" cy="1702800"/>
            </a:xfrm>
            <a:custGeom>
              <a:avLst/>
              <a:gdLst/>
              <a:ahLst/>
              <a:cxnLst/>
              <a:rect l="l" t="t" r="r" b="b"/>
              <a:pathLst>
                <a:path w="9004" h="68112" extrusionOk="0">
                  <a:moveTo>
                    <a:pt x="2744" y="65606"/>
                  </a:moveTo>
                  <a:lnTo>
                    <a:pt x="2744" y="53909"/>
                  </a:lnTo>
                  <a:lnTo>
                    <a:pt x="9003" y="47650"/>
                  </a:lnTo>
                  <a:lnTo>
                    <a:pt x="9003" y="22597"/>
                  </a:lnTo>
                  <a:lnTo>
                    <a:pt x="822" y="14416"/>
                  </a:lnTo>
                  <a:lnTo>
                    <a:pt x="822" y="0"/>
                  </a:lnTo>
                  <a:lnTo>
                    <a:pt x="0" y="0"/>
                  </a:lnTo>
                  <a:lnTo>
                    <a:pt x="0" y="14761"/>
                  </a:lnTo>
                  <a:lnTo>
                    <a:pt x="8182" y="22942"/>
                  </a:lnTo>
                  <a:lnTo>
                    <a:pt x="8182" y="47313"/>
                  </a:lnTo>
                  <a:lnTo>
                    <a:pt x="1931" y="53564"/>
                  </a:lnTo>
                  <a:lnTo>
                    <a:pt x="1931" y="65549"/>
                  </a:lnTo>
                  <a:cubicBezTo>
                    <a:pt x="1372" y="65697"/>
                    <a:pt x="953" y="66206"/>
                    <a:pt x="953" y="66806"/>
                  </a:cubicBezTo>
                  <a:cubicBezTo>
                    <a:pt x="953" y="67528"/>
                    <a:pt x="1536" y="68112"/>
                    <a:pt x="2259" y="68112"/>
                  </a:cubicBezTo>
                  <a:cubicBezTo>
                    <a:pt x="2974" y="68112"/>
                    <a:pt x="3565" y="67528"/>
                    <a:pt x="3565" y="66806"/>
                  </a:cubicBezTo>
                  <a:cubicBezTo>
                    <a:pt x="3565" y="66263"/>
                    <a:pt x="3220" y="65795"/>
                    <a:pt x="2744" y="65598"/>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5" name="Google Shape;35;p2"/>
            <p:cNvSpPr/>
            <p:nvPr/>
          </p:nvSpPr>
          <p:spPr>
            <a:xfrm>
              <a:off x="2668425" y="2751225"/>
              <a:ext cx="257750" cy="1525575"/>
            </a:xfrm>
            <a:custGeom>
              <a:avLst/>
              <a:gdLst/>
              <a:ahLst/>
              <a:cxnLst/>
              <a:rect l="l" t="t" r="r" b="b"/>
              <a:pathLst>
                <a:path w="10310" h="61023" extrusionOk="0">
                  <a:moveTo>
                    <a:pt x="1709" y="58485"/>
                  </a:moveTo>
                  <a:lnTo>
                    <a:pt x="1709" y="12272"/>
                  </a:lnTo>
                  <a:lnTo>
                    <a:pt x="10310" y="12272"/>
                  </a:lnTo>
                  <a:lnTo>
                    <a:pt x="10310" y="0"/>
                  </a:lnTo>
                  <a:lnTo>
                    <a:pt x="9488" y="0"/>
                  </a:lnTo>
                  <a:lnTo>
                    <a:pt x="9488" y="11451"/>
                  </a:lnTo>
                  <a:lnTo>
                    <a:pt x="896" y="11451"/>
                  </a:lnTo>
                  <a:lnTo>
                    <a:pt x="896" y="58493"/>
                  </a:lnTo>
                  <a:cubicBezTo>
                    <a:pt x="371" y="58665"/>
                    <a:pt x="1" y="59142"/>
                    <a:pt x="1" y="59725"/>
                  </a:cubicBezTo>
                  <a:cubicBezTo>
                    <a:pt x="1" y="60440"/>
                    <a:pt x="584" y="61023"/>
                    <a:pt x="1299" y="61023"/>
                  </a:cubicBezTo>
                  <a:cubicBezTo>
                    <a:pt x="2022" y="61023"/>
                    <a:pt x="2605" y="60440"/>
                    <a:pt x="2605" y="59725"/>
                  </a:cubicBezTo>
                  <a:cubicBezTo>
                    <a:pt x="2605" y="59142"/>
                    <a:pt x="2227" y="58665"/>
                    <a:pt x="1709" y="58493"/>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6" name="Google Shape;36;p2"/>
            <p:cNvSpPr/>
            <p:nvPr/>
          </p:nvSpPr>
          <p:spPr>
            <a:xfrm>
              <a:off x="2746875" y="2751225"/>
              <a:ext cx="267800" cy="1743875"/>
            </a:xfrm>
            <a:custGeom>
              <a:avLst/>
              <a:gdLst/>
              <a:ahLst/>
              <a:cxnLst/>
              <a:rect l="l" t="t" r="r" b="b"/>
              <a:pathLst>
                <a:path w="10712" h="69755" extrusionOk="0">
                  <a:moveTo>
                    <a:pt x="1717" y="67216"/>
                  </a:moveTo>
                  <a:lnTo>
                    <a:pt x="1717" y="16092"/>
                  </a:lnTo>
                  <a:lnTo>
                    <a:pt x="10712" y="16092"/>
                  </a:lnTo>
                  <a:lnTo>
                    <a:pt x="10712" y="0"/>
                  </a:lnTo>
                  <a:lnTo>
                    <a:pt x="9899" y="0"/>
                  </a:lnTo>
                  <a:lnTo>
                    <a:pt x="9899" y="15270"/>
                  </a:lnTo>
                  <a:lnTo>
                    <a:pt x="896" y="15270"/>
                  </a:lnTo>
                  <a:lnTo>
                    <a:pt x="896" y="67216"/>
                  </a:lnTo>
                  <a:cubicBezTo>
                    <a:pt x="379" y="67389"/>
                    <a:pt x="1" y="67873"/>
                    <a:pt x="1" y="68448"/>
                  </a:cubicBezTo>
                  <a:cubicBezTo>
                    <a:pt x="1" y="69163"/>
                    <a:pt x="584" y="69754"/>
                    <a:pt x="1307" y="69754"/>
                  </a:cubicBezTo>
                  <a:cubicBezTo>
                    <a:pt x="2030" y="69754"/>
                    <a:pt x="2613" y="69163"/>
                    <a:pt x="2613" y="68448"/>
                  </a:cubicBezTo>
                  <a:cubicBezTo>
                    <a:pt x="2613" y="67873"/>
                    <a:pt x="2235" y="67389"/>
                    <a:pt x="1717" y="67216"/>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7" name="Google Shape;37;p2"/>
            <p:cNvSpPr/>
            <p:nvPr/>
          </p:nvSpPr>
          <p:spPr>
            <a:xfrm>
              <a:off x="2842375" y="2751225"/>
              <a:ext cx="250750" cy="1627850"/>
            </a:xfrm>
            <a:custGeom>
              <a:avLst/>
              <a:gdLst/>
              <a:ahLst/>
              <a:cxnLst/>
              <a:rect l="l" t="t" r="r" b="b"/>
              <a:pathLst>
                <a:path w="10030" h="65114" extrusionOk="0">
                  <a:moveTo>
                    <a:pt x="1717" y="62575"/>
                  </a:moveTo>
                  <a:lnTo>
                    <a:pt x="1717" y="20043"/>
                  </a:lnTo>
                  <a:lnTo>
                    <a:pt x="10030" y="20043"/>
                  </a:lnTo>
                  <a:lnTo>
                    <a:pt x="10030" y="0"/>
                  </a:lnTo>
                  <a:lnTo>
                    <a:pt x="9216" y="0"/>
                  </a:lnTo>
                  <a:lnTo>
                    <a:pt x="9216" y="19221"/>
                  </a:lnTo>
                  <a:lnTo>
                    <a:pt x="896" y="19221"/>
                  </a:lnTo>
                  <a:lnTo>
                    <a:pt x="896" y="62575"/>
                  </a:lnTo>
                  <a:cubicBezTo>
                    <a:pt x="378" y="62748"/>
                    <a:pt x="0" y="63232"/>
                    <a:pt x="0" y="63807"/>
                  </a:cubicBezTo>
                  <a:cubicBezTo>
                    <a:pt x="0" y="64530"/>
                    <a:pt x="583" y="65113"/>
                    <a:pt x="1306" y="65113"/>
                  </a:cubicBezTo>
                  <a:cubicBezTo>
                    <a:pt x="2029" y="65113"/>
                    <a:pt x="2612" y="64530"/>
                    <a:pt x="2612" y="63807"/>
                  </a:cubicBezTo>
                  <a:cubicBezTo>
                    <a:pt x="2612" y="63232"/>
                    <a:pt x="2234" y="62748"/>
                    <a:pt x="1717" y="62575"/>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8" name="Google Shape;38;p2"/>
            <p:cNvSpPr/>
            <p:nvPr/>
          </p:nvSpPr>
          <p:spPr>
            <a:xfrm>
              <a:off x="3227600" y="2751225"/>
              <a:ext cx="65125" cy="1413050"/>
            </a:xfrm>
            <a:custGeom>
              <a:avLst/>
              <a:gdLst/>
              <a:ahLst/>
              <a:cxnLst/>
              <a:rect l="l" t="t" r="r" b="b"/>
              <a:pathLst>
                <a:path w="2605" h="56522" extrusionOk="0">
                  <a:moveTo>
                    <a:pt x="1709" y="53992"/>
                  </a:moveTo>
                  <a:lnTo>
                    <a:pt x="1709" y="0"/>
                  </a:lnTo>
                  <a:lnTo>
                    <a:pt x="896" y="0"/>
                  </a:lnTo>
                  <a:lnTo>
                    <a:pt x="896" y="53992"/>
                  </a:lnTo>
                  <a:cubicBezTo>
                    <a:pt x="379" y="54164"/>
                    <a:pt x="1" y="54649"/>
                    <a:pt x="1" y="55224"/>
                  </a:cubicBezTo>
                  <a:cubicBezTo>
                    <a:pt x="1" y="55938"/>
                    <a:pt x="584" y="56521"/>
                    <a:pt x="1307" y="56521"/>
                  </a:cubicBezTo>
                  <a:cubicBezTo>
                    <a:pt x="2022" y="56521"/>
                    <a:pt x="2605" y="55938"/>
                    <a:pt x="2605" y="55224"/>
                  </a:cubicBezTo>
                  <a:cubicBezTo>
                    <a:pt x="2605" y="54649"/>
                    <a:pt x="2235" y="54164"/>
                    <a:pt x="1718" y="53992"/>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9" name="Google Shape;39;p2"/>
            <p:cNvSpPr/>
            <p:nvPr/>
          </p:nvSpPr>
          <p:spPr>
            <a:xfrm>
              <a:off x="3295775" y="2751225"/>
              <a:ext cx="65125" cy="1089200"/>
            </a:xfrm>
            <a:custGeom>
              <a:avLst/>
              <a:gdLst/>
              <a:ahLst/>
              <a:cxnLst/>
              <a:rect l="l" t="t" r="r" b="b"/>
              <a:pathLst>
                <a:path w="2605" h="43568" extrusionOk="0">
                  <a:moveTo>
                    <a:pt x="1709" y="41038"/>
                  </a:moveTo>
                  <a:lnTo>
                    <a:pt x="1709" y="0"/>
                  </a:lnTo>
                  <a:lnTo>
                    <a:pt x="896" y="0"/>
                  </a:lnTo>
                  <a:lnTo>
                    <a:pt x="896" y="41038"/>
                  </a:lnTo>
                  <a:cubicBezTo>
                    <a:pt x="379" y="41210"/>
                    <a:pt x="1" y="41695"/>
                    <a:pt x="1" y="42270"/>
                  </a:cubicBezTo>
                  <a:cubicBezTo>
                    <a:pt x="1" y="42985"/>
                    <a:pt x="584" y="43568"/>
                    <a:pt x="1307" y="43568"/>
                  </a:cubicBezTo>
                  <a:cubicBezTo>
                    <a:pt x="2022" y="43568"/>
                    <a:pt x="2605" y="42985"/>
                    <a:pt x="2605" y="42270"/>
                  </a:cubicBezTo>
                  <a:cubicBezTo>
                    <a:pt x="2605" y="41695"/>
                    <a:pt x="2227" y="41210"/>
                    <a:pt x="1709" y="41038"/>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40" name="Google Shape;40;p2"/>
          <p:cNvGrpSpPr/>
          <p:nvPr/>
        </p:nvGrpSpPr>
        <p:grpSpPr>
          <a:xfrm rot="10800000">
            <a:off x="9220461" y="-16"/>
            <a:ext cx="2064849" cy="4432283"/>
            <a:chOff x="5452016" y="2824589"/>
            <a:chExt cx="689908" cy="1480916"/>
          </a:xfrm>
        </p:grpSpPr>
        <p:sp>
          <p:nvSpPr>
            <p:cNvPr id="41" name="Google Shape;41;p2"/>
            <p:cNvSpPr/>
            <p:nvPr/>
          </p:nvSpPr>
          <p:spPr>
            <a:xfrm rot="-5400000">
              <a:off x="5392462" y="3556043"/>
              <a:ext cx="1325804" cy="173120"/>
            </a:xfrm>
            <a:custGeom>
              <a:avLst/>
              <a:gdLst/>
              <a:ahLst/>
              <a:cxnLst/>
              <a:rect l="l" t="t" r="r" b="b"/>
              <a:pathLst>
                <a:path w="30480" h="3980" extrusionOk="0">
                  <a:moveTo>
                    <a:pt x="30066" y="0"/>
                  </a:moveTo>
                  <a:cubicBezTo>
                    <a:pt x="29952" y="0"/>
                    <a:pt x="29767" y="114"/>
                    <a:pt x="29710" y="300"/>
                  </a:cubicBezTo>
                  <a:lnTo>
                    <a:pt x="17829" y="300"/>
                  </a:lnTo>
                  <a:lnTo>
                    <a:pt x="14377" y="3751"/>
                  </a:lnTo>
                  <a:lnTo>
                    <a:pt x="11467" y="3751"/>
                  </a:lnTo>
                  <a:lnTo>
                    <a:pt x="11467" y="357"/>
                  </a:lnTo>
                  <a:lnTo>
                    <a:pt x="0" y="357"/>
                  </a:lnTo>
                  <a:lnTo>
                    <a:pt x="0" y="599"/>
                  </a:lnTo>
                  <a:lnTo>
                    <a:pt x="11225" y="599"/>
                  </a:lnTo>
                  <a:lnTo>
                    <a:pt x="11225" y="3979"/>
                  </a:lnTo>
                  <a:lnTo>
                    <a:pt x="14491" y="3979"/>
                  </a:lnTo>
                  <a:lnTo>
                    <a:pt x="17943" y="542"/>
                  </a:lnTo>
                  <a:lnTo>
                    <a:pt x="29710" y="542"/>
                  </a:lnTo>
                  <a:cubicBezTo>
                    <a:pt x="29767" y="656"/>
                    <a:pt x="29952" y="770"/>
                    <a:pt x="30066" y="770"/>
                  </a:cubicBezTo>
                  <a:cubicBezTo>
                    <a:pt x="30309" y="770"/>
                    <a:pt x="30480" y="599"/>
                    <a:pt x="30480" y="414"/>
                  </a:cubicBezTo>
                  <a:cubicBezTo>
                    <a:pt x="30480" y="185"/>
                    <a:pt x="30309" y="0"/>
                    <a:pt x="3006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2" name="Google Shape;42;p2"/>
            <p:cNvSpPr/>
            <p:nvPr/>
          </p:nvSpPr>
          <p:spPr>
            <a:xfrm rot="-5400000">
              <a:off x="5265885" y="3473528"/>
              <a:ext cx="1480916" cy="183037"/>
            </a:xfrm>
            <a:custGeom>
              <a:avLst/>
              <a:gdLst/>
              <a:ahLst/>
              <a:cxnLst/>
              <a:rect l="l" t="t" r="r" b="b"/>
              <a:pathLst>
                <a:path w="34046" h="4208" extrusionOk="0">
                  <a:moveTo>
                    <a:pt x="33632" y="0"/>
                  </a:moveTo>
                  <a:cubicBezTo>
                    <a:pt x="33518" y="0"/>
                    <a:pt x="33332" y="114"/>
                    <a:pt x="33275" y="228"/>
                  </a:cubicBezTo>
                  <a:lnTo>
                    <a:pt x="17757" y="228"/>
                  </a:lnTo>
                  <a:lnTo>
                    <a:pt x="14020" y="3980"/>
                  </a:lnTo>
                  <a:lnTo>
                    <a:pt x="12480" y="3980"/>
                  </a:lnTo>
                  <a:lnTo>
                    <a:pt x="12480" y="827"/>
                  </a:lnTo>
                  <a:lnTo>
                    <a:pt x="0" y="827"/>
                  </a:lnTo>
                  <a:lnTo>
                    <a:pt x="0" y="1070"/>
                  </a:lnTo>
                  <a:lnTo>
                    <a:pt x="12238" y="1070"/>
                  </a:lnTo>
                  <a:lnTo>
                    <a:pt x="12238" y="4208"/>
                  </a:lnTo>
                  <a:lnTo>
                    <a:pt x="14135" y="4208"/>
                  </a:lnTo>
                  <a:lnTo>
                    <a:pt x="17886" y="471"/>
                  </a:lnTo>
                  <a:lnTo>
                    <a:pt x="33275" y="471"/>
                  </a:lnTo>
                  <a:cubicBezTo>
                    <a:pt x="33332" y="642"/>
                    <a:pt x="33518" y="770"/>
                    <a:pt x="33632" y="770"/>
                  </a:cubicBezTo>
                  <a:cubicBezTo>
                    <a:pt x="33874" y="770"/>
                    <a:pt x="34046" y="585"/>
                    <a:pt x="34046" y="357"/>
                  </a:cubicBezTo>
                  <a:cubicBezTo>
                    <a:pt x="34046" y="171"/>
                    <a:pt x="33874" y="0"/>
                    <a:pt x="33632"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3" name="Google Shape;43;p2"/>
            <p:cNvSpPr/>
            <p:nvPr/>
          </p:nvSpPr>
          <p:spPr>
            <a:xfrm rot="-5400000">
              <a:off x="5330414" y="3589558"/>
              <a:ext cx="1245768" cy="186126"/>
            </a:xfrm>
            <a:custGeom>
              <a:avLst/>
              <a:gdLst/>
              <a:ahLst/>
              <a:cxnLst/>
              <a:rect l="l" t="t" r="r" b="b"/>
              <a:pathLst>
                <a:path w="28640" h="4279" extrusionOk="0">
                  <a:moveTo>
                    <a:pt x="28283" y="0"/>
                  </a:moveTo>
                  <a:cubicBezTo>
                    <a:pt x="28098" y="0"/>
                    <a:pt x="27984" y="57"/>
                    <a:pt x="27927" y="243"/>
                  </a:cubicBezTo>
                  <a:lnTo>
                    <a:pt x="17829" y="243"/>
                  </a:lnTo>
                  <a:lnTo>
                    <a:pt x="14020" y="4036"/>
                  </a:lnTo>
                  <a:lnTo>
                    <a:pt x="13250" y="4036"/>
                  </a:lnTo>
                  <a:lnTo>
                    <a:pt x="13250" y="1255"/>
                  </a:lnTo>
                  <a:lnTo>
                    <a:pt x="0" y="1255"/>
                  </a:lnTo>
                  <a:lnTo>
                    <a:pt x="0" y="1483"/>
                  </a:lnTo>
                  <a:lnTo>
                    <a:pt x="13008" y="1483"/>
                  </a:lnTo>
                  <a:lnTo>
                    <a:pt x="13008" y="4279"/>
                  </a:lnTo>
                  <a:lnTo>
                    <a:pt x="14078" y="4279"/>
                  </a:lnTo>
                  <a:lnTo>
                    <a:pt x="17886" y="471"/>
                  </a:lnTo>
                  <a:lnTo>
                    <a:pt x="27927" y="471"/>
                  </a:lnTo>
                  <a:cubicBezTo>
                    <a:pt x="27984" y="656"/>
                    <a:pt x="28098" y="713"/>
                    <a:pt x="28283" y="713"/>
                  </a:cubicBezTo>
                  <a:cubicBezTo>
                    <a:pt x="28454" y="713"/>
                    <a:pt x="28640" y="599"/>
                    <a:pt x="28640" y="357"/>
                  </a:cubicBezTo>
                  <a:cubicBezTo>
                    <a:pt x="28640" y="114"/>
                    <a:pt x="28454" y="0"/>
                    <a:pt x="28283"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4" name="Google Shape;44;p2"/>
            <p:cNvSpPr/>
            <p:nvPr/>
          </p:nvSpPr>
          <p:spPr>
            <a:xfrm rot="-5400000">
              <a:off x="5370411" y="3676053"/>
              <a:ext cx="1059686" cy="199219"/>
            </a:xfrm>
            <a:custGeom>
              <a:avLst/>
              <a:gdLst/>
              <a:ahLst/>
              <a:cxnLst/>
              <a:rect l="l" t="t" r="r" b="b"/>
              <a:pathLst>
                <a:path w="24362" h="4580" extrusionOk="0">
                  <a:moveTo>
                    <a:pt x="24004" y="1"/>
                  </a:moveTo>
                  <a:cubicBezTo>
                    <a:pt x="23819" y="1"/>
                    <a:pt x="23705" y="129"/>
                    <a:pt x="23648" y="300"/>
                  </a:cubicBezTo>
                  <a:lnTo>
                    <a:pt x="17700" y="300"/>
                  </a:lnTo>
                  <a:lnTo>
                    <a:pt x="14020" y="3980"/>
                  </a:lnTo>
                  <a:lnTo>
                    <a:pt x="14020" y="1613"/>
                  </a:lnTo>
                  <a:lnTo>
                    <a:pt x="0" y="1613"/>
                  </a:lnTo>
                  <a:lnTo>
                    <a:pt x="0" y="1841"/>
                  </a:lnTo>
                  <a:lnTo>
                    <a:pt x="13778" y="1841"/>
                  </a:lnTo>
                  <a:lnTo>
                    <a:pt x="13778" y="4579"/>
                  </a:lnTo>
                  <a:lnTo>
                    <a:pt x="17829" y="543"/>
                  </a:lnTo>
                  <a:lnTo>
                    <a:pt x="23648" y="543"/>
                  </a:lnTo>
                  <a:cubicBezTo>
                    <a:pt x="23705" y="657"/>
                    <a:pt x="23819" y="771"/>
                    <a:pt x="24004" y="771"/>
                  </a:cubicBezTo>
                  <a:cubicBezTo>
                    <a:pt x="24176" y="771"/>
                    <a:pt x="24361" y="600"/>
                    <a:pt x="24361" y="414"/>
                  </a:cubicBezTo>
                  <a:cubicBezTo>
                    <a:pt x="24361" y="186"/>
                    <a:pt x="24176" y="1"/>
                    <a:pt x="2400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5" name="Google Shape;45;p2"/>
            <p:cNvSpPr/>
            <p:nvPr/>
          </p:nvSpPr>
          <p:spPr>
            <a:xfrm rot="-5400000">
              <a:off x="5334134" y="3789929"/>
              <a:ext cx="935588" cy="95564"/>
            </a:xfrm>
            <a:custGeom>
              <a:avLst/>
              <a:gdLst/>
              <a:ahLst/>
              <a:cxnLst/>
              <a:rect l="l" t="t" r="r" b="b"/>
              <a:pathLst>
                <a:path w="21509" h="2197" extrusionOk="0">
                  <a:moveTo>
                    <a:pt x="21095" y="0"/>
                  </a:moveTo>
                  <a:cubicBezTo>
                    <a:pt x="20966" y="0"/>
                    <a:pt x="20795" y="128"/>
                    <a:pt x="20738" y="243"/>
                  </a:cubicBezTo>
                  <a:lnTo>
                    <a:pt x="16987" y="243"/>
                  </a:lnTo>
                  <a:lnTo>
                    <a:pt x="15261" y="1968"/>
                  </a:lnTo>
                  <a:lnTo>
                    <a:pt x="0" y="1968"/>
                  </a:lnTo>
                  <a:lnTo>
                    <a:pt x="0" y="2197"/>
                  </a:lnTo>
                  <a:lnTo>
                    <a:pt x="15390" y="2197"/>
                  </a:lnTo>
                  <a:lnTo>
                    <a:pt x="17116" y="485"/>
                  </a:lnTo>
                  <a:lnTo>
                    <a:pt x="20738" y="485"/>
                  </a:lnTo>
                  <a:cubicBezTo>
                    <a:pt x="20795" y="656"/>
                    <a:pt x="20966" y="713"/>
                    <a:pt x="21095" y="713"/>
                  </a:cubicBezTo>
                  <a:cubicBezTo>
                    <a:pt x="21323" y="713"/>
                    <a:pt x="21508" y="599"/>
                    <a:pt x="21508" y="357"/>
                  </a:cubicBezTo>
                  <a:cubicBezTo>
                    <a:pt x="21508" y="186"/>
                    <a:pt x="21323" y="0"/>
                    <a:pt x="21095"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6" name="Google Shape;46;p2"/>
            <p:cNvSpPr/>
            <p:nvPr/>
          </p:nvSpPr>
          <p:spPr>
            <a:xfrm rot="-5400000">
              <a:off x="5331634" y="3818442"/>
              <a:ext cx="868602" cy="105525"/>
            </a:xfrm>
            <a:custGeom>
              <a:avLst/>
              <a:gdLst/>
              <a:ahLst/>
              <a:cxnLst/>
              <a:rect l="l" t="t" r="r" b="b"/>
              <a:pathLst>
                <a:path w="19969" h="2426" extrusionOk="0">
                  <a:moveTo>
                    <a:pt x="19540" y="1"/>
                  </a:moveTo>
                  <a:cubicBezTo>
                    <a:pt x="19426" y="1"/>
                    <a:pt x="19255" y="115"/>
                    <a:pt x="19184" y="286"/>
                  </a:cubicBezTo>
                  <a:lnTo>
                    <a:pt x="16516" y="286"/>
                  </a:lnTo>
                  <a:lnTo>
                    <a:pt x="14620" y="2197"/>
                  </a:lnTo>
                  <a:lnTo>
                    <a:pt x="0" y="2197"/>
                  </a:lnTo>
                  <a:lnTo>
                    <a:pt x="0" y="2425"/>
                  </a:lnTo>
                  <a:lnTo>
                    <a:pt x="14734" y="2425"/>
                  </a:lnTo>
                  <a:lnTo>
                    <a:pt x="16631" y="529"/>
                  </a:lnTo>
                  <a:lnTo>
                    <a:pt x="19184" y="529"/>
                  </a:lnTo>
                  <a:cubicBezTo>
                    <a:pt x="19255" y="643"/>
                    <a:pt x="19426" y="771"/>
                    <a:pt x="19540" y="771"/>
                  </a:cubicBezTo>
                  <a:cubicBezTo>
                    <a:pt x="19783" y="771"/>
                    <a:pt x="19968" y="586"/>
                    <a:pt x="19968" y="414"/>
                  </a:cubicBezTo>
                  <a:cubicBezTo>
                    <a:pt x="19968" y="172"/>
                    <a:pt x="19783" y="1"/>
                    <a:pt x="195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7" name="Google Shape;47;p2"/>
            <p:cNvSpPr/>
            <p:nvPr/>
          </p:nvSpPr>
          <p:spPr>
            <a:xfrm rot="-5400000">
              <a:off x="5163516" y="3683817"/>
              <a:ext cx="1119234" cy="124142"/>
            </a:xfrm>
            <a:custGeom>
              <a:avLst/>
              <a:gdLst/>
              <a:ahLst/>
              <a:cxnLst/>
              <a:rect l="l" t="t" r="r" b="b"/>
              <a:pathLst>
                <a:path w="25731" h="2854" extrusionOk="0">
                  <a:moveTo>
                    <a:pt x="25374" y="1"/>
                  </a:moveTo>
                  <a:cubicBezTo>
                    <a:pt x="25188" y="1"/>
                    <a:pt x="25074" y="129"/>
                    <a:pt x="25017" y="243"/>
                  </a:cubicBezTo>
                  <a:lnTo>
                    <a:pt x="13778" y="243"/>
                  </a:lnTo>
                  <a:lnTo>
                    <a:pt x="13778" y="2625"/>
                  </a:lnTo>
                  <a:lnTo>
                    <a:pt x="0" y="2625"/>
                  </a:lnTo>
                  <a:lnTo>
                    <a:pt x="0" y="2853"/>
                  </a:lnTo>
                  <a:lnTo>
                    <a:pt x="14020" y="2853"/>
                  </a:lnTo>
                  <a:lnTo>
                    <a:pt x="14020" y="486"/>
                  </a:lnTo>
                  <a:lnTo>
                    <a:pt x="25017" y="486"/>
                  </a:lnTo>
                  <a:cubicBezTo>
                    <a:pt x="25074" y="657"/>
                    <a:pt x="25188" y="771"/>
                    <a:pt x="25374" y="771"/>
                  </a:cubicBezTo>
                  <a:cubicBezTo>
                    <a:pt x="25545" y="771"/>
                    <a:pt x="25730" y="600"/>
                    <a:pt x="25730" y="357"/>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8" name="Google Shape;48;p2"/>
            <p:cNvSpPr/>
            <p:nvPr/>
          </p:nvSpPr>
          <p:spPr>
            <a:xfrm rot="-5400000">
              <a:off x="5189572" y="3740886"/>
              <a:ext cx="982130" cy="147109"/>
            </a:xfrm>
            <a:custGeom>
              <a:avLst/>
              <a:gdLst/>
              <a:ahLst/>
              <a:cxnLst/>
              <a:rect l="l" t="t" r="r" b="b"/>
              <a:pathLst>
                <a:path w="22579" h="3382" extrusionOk="0">
                  <a:moveTo>
                    <a:pt x="22165" y="1"/>
                  </a:moveTo>
                  <a:cubicBezTo>
                    <a:pt x="22036" y="1"/>
                    <a:pt x="21865" y="58"/>
                    <a:pt x="21808" y="229"/>
                  </a:cubicBezTo>
                  <a:lnTo>
                    <a:pt x="12837" y="229"/>
                  </a:lnTo>
                  <a:lnTo>
                    <a:pt x="12837" y="3153"/>
                  </a:lnTo>
                  <a:lnTo>
                    <a:pt x="0" y="3153"/>
                  </a:lnTo>
                  <a:lnTo>
                    <a:pt x="0" y="3381"/>
                  </a:lnTo>
                  <a:lnTo>
                    <a:pt x="13065" y="3381"/>
                  </a:lnTo>
                  <a:lnTo>
                    <a:pt x="13065" y="471"/>
                  </a:lnTo>
                  <a:lnTo>
                    <a:pt x="21808" y="471"/>
                  </a:lnTo>
                  <a:cubicBezTo>
                    <a:pt x="21865" y="657"/>
                    <a:pt x="22036" y="714"/>
                    <a:pt x="22165" y="714"/>
                  </a:cubicBezTo>
                  <a:cubicBezTo>
                    <a:pt x="22393" y="714"/>
                    <a:pt x="22578" y="586"/>
                    <a:pt x="22578" y="357"/>
                  </a:cubicBezTo>
                  <a:cubicBezTo>
                    <a:pt x="22578" y="115"/>
                    <a:pt x="22393" y="1"/>
                    <a:pt x="22165"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9" name="Google Shape;49;p2"/>
            <p:cNvSpPr/>
            <p:nvPr/>
          </p:nvSpPr>
          <p:spPr>
            <a:xfrm rot="-5400000">
              <a:off x="5194836" y="3787124"/>
              <a:ext cx="868602" cy="168161"/>
            </a:xfrm>
            <a:custGeom>
              <a:avLst/>
              <a:gdLst/>
              <a:ahLst/>
              <a:cxnLst/>
              <a:rect l="l" t="t" r="r" b="b"/>
              <a:pathLst>
                <a:path w="19969" h="3866" extrusionOk="0">
                  <a:moveTo>
                    <a:pt x="19540" y="1"/>
                  </a:moveTo>
                  <a:cubicBezTo>
                    <a:pt x="19426" y="1"/>
                    <a:pt x="19255" y="115"/>
                    <a:pt x="19184" y="300"/>
                  </a:cubicBezTo>
                  <a:lnTo>
                    <a:pt x="11995" y="300"/>
                  </a:lnTo>
                  <a:lnTo>
                    <a:pt x="11995" y="3623"/>
                  </a:lnTo>
                  <a:lnTo>
                    <a:pt x="0" y="3623"/>
                  </a:lnTo>
                  <a:lnTo>
                    <a:pt x="0" y="3866"/>
                  </a:lnTo>
                  <a:lnTo>
                    <a:pt x="12238" y="3866"/>
                  </a:lnTo>
                  <a:lnTo>
                    <a:pt x="12238" y="528"/>
                  </a:lnTo>
                  <a:lnTo>
                    <a:pt x="19184" y="528"/>
                  </a:lnTo>
                  <a:cubicBezTo>
                    <a:pt x="19255" y="657"/>
                    <a:pt x="19426" y="771"/>
                    <a:pt x="19540" y="771"/>
                  </a:cubicBezTo>
                  <a:cubicBezTo>
                    <a:pt x="19783" y="771"/>
                    <a:pt x="19968" y="585"/>
                    <a:pt x="19968" y="414"/>
                  </a:cubicBezTo>
                  <a:cubicBezTo>
                    <a:pt x="19968" y="172"/>
                    <a:pt x="19783" y="1"/>
                    <a:pt x="195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0" name="Google Shape;50;p2"/>
            <p:cNvSpPr/>
            <p:nvPr/>
          </p:nvSpPr>
          <p:spPr>
            <a:xfrm rot="-5400000">
              <a:off x="5215324" y="3849151"/>
              <a:ext cx="733977" cy="178731"/>
            </a:xfrm>
            <a:custGeom>
              <a:avLst/>
              <a:gdLst/>
              <a:ahLst/>
              <a:cxnLst/>
              <a:rect l="l" t="t" r="r" b="b"/>
              <a:pathLst>
                <a:path w="16874" h="4109" extrusionOk="0">
                  <a:moveTo>
                    <a:pt x="16516" y="0"/>
                  </a:moveTo>
                  <a:cubicBezTo>
                    <a:pt x="16331" y="0"/>
                    <a:pt x="16217" y="129"/>
                    <a:pt x="16160" y="300"/>
                  </a:cubicBezTo>
                  <a:lnTo>
                    <a:pt x="11111" y="300"/>
                  </a:lnTo>
                  <a:lnTo>
                    <a:pt x="11111" y="3866"/>
                  </a:lnTo>
                  <a:lnTo>
                    <a:pt x="0" y="3866"/>
                  </a:lnTo>
                  <a:lnTo>
                    <a:pt x="0" y="4108"/>
                  </a:lnTo>
                  <a:lnTo>
                    <a:pt x="11339" y="4108"/>
                  </a:lnTo>
                  <a:lnTo>
                    <a:pt x="11339" y="542"/>
                  </a:lnTo>
                  <a:lnTo>
                    <a:pt x="16160" y="542"/>
                  </a:lnTo>
                  <a:cubicBezTo>
                    <a:pt x="16217" y="657"/>
                    <a:pt x="16331" y="785"/>
                    <a:pt x="16516" y="785"/>
                  </a:cubicBezTo>
                  <a:cubicBezTo>
                    <a:pt x="16759" y="785"/>
                    <a:pt x="16873" y="599"/>
                    <a:pt x="16873" y="428"/>
                  </a:cubicBezTo>
                  <a:cubicBezTo>
                    <a:pt x="16873" y="186"/>
                    <a:pt x="16759" y="0"/>
                    <a:pt x="1651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1" name="Google Shape;51;p2"/>
            <p:cNvSpPr/>
            <p:nvPr/>
          </p:nvSpPr>
          <p:spPr>
            <a:xfrm rot="-5400000">
              <a:off x="5841900" y="4018530"/>
              <a:ext cx="465336" cy="108613"/>
            </a:xfrm>
            <a:custGeom>
              <a:avLst/>
              <a:gdLst/>
              <a:ahLst/>
              <a:cxnLst/>
              <a:rect l="l" t="t" r="r" b="b"/>
              <a:pathLst>
                <a:path w="10698" h="2497" extrusionOk="0">
                  <a:moveTo>
                    <a:pt x="0" y="1"/>
                  </a:moveTo>
                  <a:lnTo>
                    <a:pt x="0" y="243"/>
                  </a:lnTo>
                  <a:lnTo>
                    <a:pt x="10455" y="243"/>
                  </a:lnTo>
                  <a:lnTo>
                    <a:pt x="10455" y="2497"/>
                  </a:lnTo>
                  <a:lnTo>
                    <a:pt x="10697" y="2497"/>
                  </a:lnTo>
                  <a:lnTo>
                    <a:pt x="1069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2" name="Google Shape;52;p2"/>
            <p:cNvSpPr/>
            <p:nvPr/>
          </p:nvSpPr>
          <p:spPr>
            <a:xfrm rot="-5400000">
              <a:off x="5874501" y="4051132"/>
              <a:ext cx="431191" cy="77556"/>
            </a:xfrm>
            <a:custGeom>
              <a:avLst/>
              <a:gdLst/>
              <a:ahLst/>
              <a:cxnLst/>
              <a:rect l="l" t="t" r="r" b="b"/>
              <a:pathLst>
                <a:path w="9913" h="1783" extrusionOk="0">
                  <a:moveTo>
                    <a:pt x="0" y="0"/>
                  </a:moveTo>
                  <a:lnTo>
                    <a:pt x="0" y="243"/>
                  </a:lnTo>
                  <a:lnTo>
                    <a:pt x="9685" y="243"/>
                  </a:lnTo>
                  <a:lnTo>
                    <a:pt x="9685" y="1783"/>
                  </a:lnTo>
                  <a:lnTo>
                    <a:pt x="9913" y="1783"/>
                  </a:lnTo>
                  <a:lnTo>
                    <a:pt x="9913"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3" name="Google Shape;53;p2"/>
            <p:cNvSpPr/>
            <p:nvPr/>
          </p:nvSpPr>
          <p:spPr>
            <a:xfrm rot="-5400000">
              <a:off x="5229613" y="3907503"/>
              <a:ext cx="620405" cy="175599"/>
            </a:xfrm>
            <a:custGeom>
              <a:avLst/>
              <a:gdLst/>
              <a:ahLst/>
              <a:cxnLst/>
              <a:rect l="l" t="t" r="r" b="b"/>
              <a:pathLst>
                <a:path w="14263" h="4037" extrusionOk="0">
                  <a:moveTo>
                    <a:pt x="13906" y="0"/>
                  </a:moveTo>
                  <a:cubicBezTo>
                    <a:pt x="13721" y="0"/>
                    <a:pt x="13607" y="57"/>
                    <a:pt x="13550" y="228"/>
                  </a:cubicBezTo>
                  <a:lnTo>
                    <a:pt x="10155" y="228"/>
                  </a:lnTo>
                  <a:lnTo>
                    <a:pt x="10155" y="3794"/>
                  </a:lnTo>
                  <a:lnTo>
                    <a:pt x="0" y="3794"/>
                  </a:lnTo>
                  <a:lnTo>
                    <a:pt x="0" y="4036"/>
                  </a:lnTo>
                  <a:lnTo>
                    <a:pt x="10398" y="4036"/>
                  </a:lnTo>
                  <a:lnTo>
                    <a:pt x="10398" y="471"/>
                  </a:lnTo>
                  <a:lnTo>
                    <a:pt x="13550" y="471"/>
                  </a:lnTo>
                  <a:cubicBezTo>
                    <a:pt x="13607" y="656"/>
                    <a:pt x="13721" y="713"/>
                    <a:pt x="13906" y="713"/>
                  </a:cubicBezTo>
                  <a:cubicBezTo>
                    <a:pt x="14078" y="713"/>
                    <a:pt x="14263" y="585"/>
                    <a:pt x="14263" y="357"/>
                  </a:cubicBezTo>
                  <a:cubicBezTo>
                    <a:pt x="14263" y="114"/>
                    <a:pt x="14078" y="0"/>
                    <a:pt x="1390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54" name="Google Shape;54;p2"/>
          <p:cNvGrpSpPr/>
          <p:nvPr/>
        </p:nvGrpSpPr>
        <p:grpSpPr>
          <a:xfrm rot="-5400000">
            <a:off x="9585747" y="3538422"/>
            <a:ext cx="397557" cy="4815133"/>
            <a:chOff x="9" y="2835115"/>
            <a:chExt cx="134668" cy="1631069"/>
          </a:xfrm>
        </p:grpSpPr>
        <p:sp>
          <p:nvSpPr>
            <p:cNvPr id="55" name="Google Shape;55;p2"/>
            <p:cNvSpPr/>
            <p:nvPr/>
          </p:nvSpPr>
          <p:spPr>
            <a:xfrm rot="-5400000">
              <a:off x="-655129" y="3676378"/>
              <a:ext cx="1497053" cy="82558"/>
            </a:xfrm>
            <a:custGeom>
              <a:avLst/>
              <a:gdLst/>
              <a:ahLst/>
              <a:cxnLst/>
              <a:rect l="l" t="t" r="r" b="b"/>
              <a:pathLst>
                <a:path w="34417" h="1898" extrusionOk="0">
                  <a:moveTo>
                    <a:pt x="34060" y="0"/>
                  </a:moveTo>
                  <a:cubicBezTo>
                    <a:pt x="33874" y="0"/>
                    <a:pt x="33760" y="57"/>
                    <a:pt x="33703" y="228"/>
                  </a:cubicBezTo>
                  <a:lnTo>
                    <a:pt x="21694" y="228"/>
                  </a:lnTo>
                  <a:lnTo>
                    <a:pt x="20268" y="1655"/>
                  </a:lnTo>
                  <a:lnTo>
                    <a:pt x="0" y="1655"/>
                  </a:lnTo>
                  <a:lnTo>
                    <a:pt x="0" y="1897"/>
                  </a:lnTo>
                  <a:lnTo>
                    <a:pt x="20382" y="1897"/>
                  </a:lnTo>
                  <a:lnTo>
                    <a:pt x="21751" y="471"/>
                  </a:lnTo>
                  <a:lnTo>
                    <a:pt x="33703" y="471"/>
                  </a:lnTo>
                  <a:cubicBezTo>
                    <a:pt x="33760" y="642"/>
                    <a:pt x="33874" y="713"/>
                    <a:pt x="34060" y="713"/>
                  </a:cubicBezTo>
                  <a:cubicBezTo>
                    <a:pt x="34288" y="713"/>
                    <a:pt x="34416" y="585"/>
                    <a:pt x="34416" y="357"/>
                  </a:cubicBezTo>
                  <a:cubicBezTo>
                    <a:pt x="34416" y="114"/>
                    <a:pt x="34288" y="0"/>
                    <a:pt x="3406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6" name="Google Shape;56;p2"/>
            <p:cNvSpPr/>
            <p:nvPr/>
          </p:nvSpPr>
          <p:spPr>
            <a:xfrm rot="-5400000">
              <a:off x="-420003" y="3973575"/>
              <a:ext cx="912621" cy="72597"/>
            </a:xfrm>
            <a:custGeom>
              <a:avLst/>
              <a:gdLst/>
              <a:ahLst/>
              <a:cxnLst/>
              <a:rect l="l" t="t" r="r" b="b"/>
              <a:pathLst>
                <a:path w="20981" h="1669" extrusionOk="0">
                  <a:moveTo>
                    <a:pt x="20567" y="0"/>
                  </a:moveTo>
                  <a:cubicBezTo>
                    <a:pt x="20382" y="0"/>
                    <a:pt x="20210" y="185"/>
                    <a:pt x="20210" y="357"/>
                  </a:cubicBezTo>
                  <a:cubicBezTo>
                    <a:pt x="20210" y="414"/>
                    <a:pt x="20210" y="485"/>
                    <a:pt x="20268" y="542"/>
                  </a:cubicBezTo>
                  <a:lnTo>
                    <a:pt x="19383" y="1426"/>
                  </a:lnTo>
                  <a:lnTo>
                    <a:pt x="0" y="1426"/>
                  </a:lnTo>
                  <a:lnTo>
                    <a:pt x="0" y="1669"/>
                  </a:lnTo>
                  <a:lnTo>
                    <a:pt x="19440" y="1669"/>
                  </a:lnTo>
                  <a:lnTo>
                    <a:pt x="20382" y="713"/>
                  </a:lnTo>
                  <a:lnTo>
                    <a:pt x="20567" y="713"/>
                  </a:lnTo>
                  <a:cubicBezTo>
                    <a:pt x="20810" y="713"/>
                    <a:pt x="20981" y="599"/>
                    <a:pt x="20981" y="357"/>
                  </a:cubicBezTo>
                  <a:cubicBezTo>
                    <a:pt x="20981" y="185"/>
                    <a:pt x="20810" y="0"/>
                    <a:pt x="20567"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7" name="Google Shape;57;p2"/>
            <p:cNvSpPr/>
            <p:nvPr/>
          </p:nvSpPr>
          <p:spPr>
            <a:xfrm rot="-5400000">
              <a:off x="-388076" y="4029078"/>
              <a:ext cx="843156" cy="31057"/>
            </a:xfrm>
            <a:custGeom>
              <a:avLst/>
              <a:gdLst/>
              <a:ahLst/>
              <a:cxnLst/>
              <a:rect l="l" t="t" r="r" b="b"/>
              <a:pathLst>
                <a:path w="19384" h="714" extrusionOk="0">
                  <a:moveTo>
                    <a:pt x="19027" y="1"/>
                  </a:moveTo>
                  <a:cubicBezTo>
                    <a:pt x="18841" y="1"/>
                    <a:pt x="18727" y="72"/>
                    <a:pt x="18670" y="243"/>
                  </a:cubicBezTo>
                  <a:lnTo>
                    <a:pt x="0" y="243"/>
                  </a:lnTo>
                  <a:lnTo>
                    <a:pt x="0" y="486"/>
                  </a:lnTo>
                  <a:lnTo>
                    <a:pt x="18670" y="486"/>
                  </a:lnTo>
                  <a:cubicBezTo>
                    <a:pt x="18727" y="657"/>
                    <a:pt x="18841" y="714"/>
                    <a:pt x="19027" y="714"/>
                  </a:cubicBezTo>
                  <a:cubicBezTo>
                    <a:pt x="19198" y="714"/>
                    <a:pt x="19383" y="600"/>
                    <a:pt x="19383" y="357"/>
                  </a:cubicBezTo>
                  <a:cubicBezTo>
                    <a:pt x="19383" y="129"/>
                    <a:pt x="19198" y="1"/>
                    <a:pt x="1902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8" name="Google Shape;58;p2"/>
            <p:cNvSpPr/>
            <p:nvPr/>
          </p:nvSpPr>
          <p:spPr>
            <a:xfrm rot="-5400000">
              <a:off x="-758457" y="3604107"/>
              <a:ext cx="1631069" cy="93085"/>
            </a:xfrm>
            <a:custGeom>
              <a:avLst/>
              <a:gdLst/>
              <a:ahLst/>
              <a:cxnLst/>
              <a:rect l="l" t="t" r="r" b="b"/>
              <a:pathLst>
                <a:path w="37498" h="2140" extrusionOk="0">
                  <a:moveTo>
                    <a:pt x="37140" y="1"/>
                  </a:moveTo>
                  <a:cubicBezTo>
                    <a:pt x="36969" y="1"/>
                    <a:pt x="36855" y="115"/>
                    <a:pt x="36784" y="243"/>
                  </a:cubicBezTo>
                  <a:lnTo>
                    <a:pt x="21523" y="243"/>
                  </a:lnTo>
                  <a:lnTo>
                    <a:pt x="19911" y="1897"/>
                  </a:lnTo>
                  <a:lnTo>
                    <a:pt x="0" y="1897"/>
                  </a:lnTo>
                  <a:lnTo>
                    <a:pt x="0" y="2140"/>
                  </a:lnTo>
                  <a:lnTo>
                    <a:pt x="20025" y="2140"/>
                  </a:lnTo>
                  <a:lnTo>
                    <a:pt x="21637" y="471"/>
                  </a:lnTo>
                  <a:lnTo>
                    <a:pt x="36784" y="471"/>
                  </a:lnTo>
                  <a:cubicBezTo>
                    <a:pt x="36855" y="657"/>
                    <a:pt x="36969" y="771"/>
                    <a:pt x="37140" y="771"/>
                  </a:cubicBezTo>
                  <a:cubicBezTo>
                    <a:pt x="37326" y="771"/>
                    <a:pt x="37497" y="600"/>
                    <a:pt x="37497" y="357"/>
                  </a:cubicBezTo>
                  <a:cubicBezTo>
                    <a:pt x="37497" y="172"/>
                    <a:pt x="37326" y="1"/>
                    <a:pt x="371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59" name="Google Shape;59;p2"/>
          <p:cNvSpPr txBox="1">
            <a:spLocks noGrp="1"/>
          </p:cNvSpPr>
          <p:nvPr>
            <p:ph type="ctrTitle"/>
          </p:nvPr>
        </p:nvSpPr>
        <p:spPr>
          <a:xfrm>
            <a:off x="950967" y="1114267"/>
            <a:ext cx="6991600" cy="2291200"/>
          </a:xfrm>
          <a:prstGeom prst="rect">
            <a:avLst/>
          </a:prstGeom>
        </p:spPr>
        <p:txBody>
          <a:bodyPr spcFirstLastPara="1" wrap="square" lIns="91425" tIns="91425" rIns="91425" bIns="91425" anchor="ctr" anchorCtr="0">
            <a:noAutofit/>
          </a:bodyPr>
          <a:lstStyle>
            <a:lvl1pPr lvl="0">
              <a:spcBef>
                <a:spcPts val="0"/>
              </a:spcBef>
              <a:spcAft>
                <a:spcPts val="0"/>
              </a:spcAft>
              <a:buClr>
                <a:srgbClr val="191919"/>
              </a:buClr>
              <a:buSzPts val="5200"/>
              <a:buNone/>
              <a:defRPr sz="6667"/>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r>
              <a:rPr lang="en-US"/>
              <a:t>Click to edit Master title style</a:t>
            </a:r>
            <a:endParaRPr/>
          </a:p>
        </p:txBody>
      </p:sp>
      <p:sp>
        <p:nvSpPr>
          <p:cNvPr id="60" name="Google Shape;60;p2"/>
          <p:cNvSpPr txBox="1">
            <a:spLocks noGrp="1"/>
          </p:cNvSpPr>
          <p:nvPr>
            <p:ph type="subTitle" idx="1"/>
          </p:nvPr>
        </p:nvSpPr>
        <p:spPr>
          <a:xfrm>
            <a:off x="950967" y="3405467"/>
            <a:ext cx="6991600" cy="492800"/>
          </a:xfrm>
          <a:prstGeom prst="rect">
            <a:avLst/>
          </a:prstGeom>
          <a:noFill/>
        </p:spPr>
        <p:txBody>
          <a:bodyPr spcFirstLastPara="1" wrap="square" lIns="91425" tIns="91425" rIns="91425" bIns="91425" anchor="t" anchorCtr="0">
            <a:noAutofit/>
          </a:bodyPr>
          <a:lstStyle>
            <a:lvl1pPr lvl="0">
              <a:spcBef>
                <a:spcPts val="0"/>
              </a:spcBef>
              <a:spcAft>
                <a:spcPts val="0"/>
              </a:spcAft>
              <a:buSzPts val="1400"/>
              <a:buNone/>
              <a:defRPr sz="2133"/>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r>
              <a:rPr lang="en-US"/>
              <a:t>Click to edit Master subtitle style</a:t>
            </a:r>
            <a:endParaRPr/>
          </a:p>
        </p:txBody>
      </p:sp>
    </p:spTree>
    <p:extLst>
      <p:ext uri="{BB962C8B-B14F-4D97-AF65-F5344CB8AC3E}">
        <p14:creationId xmlns:p14="http://schemas.microsoft.com/office/powerpoint/2010/main" val="24844824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61"/>
        <p:cNvGrpSpPr/>
        <p:nvPr/>
      </p:nvGrpSpPr>
      <p:grpSpPr>
        <a:xfrm>
          <a:off x="0" y="0"/>
          <a:ext cx="0" cy="0"/>
          <a:chOff x="0" y="0"/>
          <a:chExt cx="0" cy="0"/>
        </a:xfrm>
      </p:grpSpPr>
      <p:sp>
        <p:nvSpPr>
          <p:cNvPr id="62" name="Google Shape;62;p3"/>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grpSp>
        <p:nvGrpSpPr>
          <p:cNvPr id="63" name="Google Shape;63;p3"/>
          <p:cNvGrpSpPr/>
          <p:nvPr/>
        </p:nvGrpSpPr>
        <p:grpSpPr>
          <a:xfrm rot="10800000">
            <a:off x="9239838" y="-15"/>
            <a:ext cx="1795325" cy="3853739"/>
            <a:chOff x="5452016" y="2824589"/>
            <a:chExt cx="689908" cy="1480916"/>
          </a:xfrm>
        </p:grpSpPr>
        <p:sp>
          <p:nvSpPr>
            <p:cNvPr id="64" name="Google Shape;64;p3"/>
            <p:cNvSpPr/>
            <p:nvPr/>
          </p:nvSpPr>
          <p:spPr>
            <a:xfrm rot="-5400000">
              <a:off x="5392462" y="3556043"/>
              <a:ext cx="1325804" cy="173120"/>
            </a:xfrm>
            <a:custGeom>
              <a:avLst/>
              <a:gdLst/>
              <a:ahLst/>
              <a:cxnLst/>
              <a:rect l="l" t="t" r="r" b="b"/>
              <a:pathLst>
                <a:path w="30480" h="3980" extrusionOk="0">
                  <a:moveTo>
                    <a:pt x="30066" y="0"/>
                  </a:moveTo>
                  <a:cubicBezTo>
                    <a:pt x="29952" y="0"/>
                    <a:pt x="29767" y="114"/>
                    <a:pt x="29710" y="300"/>
                  </a:cubicBezTo>
                  <a:lnTo>
                    <a:pt x="17829" y="300"/>
                  </a:lnTo>
                  <a:lnTo>
                    <a:pt x="14377" y="3751"/>
                  </a:lnTo>
                  <a:lnTo>
                    <a:pt x="11467" y="3751"/>
                  </a:lnTo>
                  <a:lnTo>
                    <a:pt x="11467" y="357"/>
                  </a:lnTo>
                  <a:lnTo>
                    <a:pt x="0" y="357"/>
                  </a:lnTo>
                  <a:lnTo>
                    <a:pt x="0" y="599"/>
                  </a:lnTo>
                  <a:lnTo>
                    <a:pt x="11225" y="599"/>
                  </a:lnTo>
                  <a:lnTo>
                    <a:pt x="11225" y="3979"/>
                  </a:lnTo>
                  <a:lnTo>
                    <a:pt x="14491" y="3979"/>
                  </a:lnTo>
                  <a:lnTo>
                    <a:pt x="17943" y="542"/>
                  </a:lnTo>
                  <a:lnTo>
                    <a:pt x="29710" y="542"/>
                  </a:lnTo>
                  <a:cubicBezTo>
                    <a:pt x="29767" y="656"/>
                    <a:pt x="29952" y="770"/>
                    <a:pt x="30066" y="770"/>
                  </a:cubicBezTo>
                  <a:cubicBezTo>
                    <a:pt x="30309" y="770"/>
                    <a:pt x="30480" y="599"/>
                    <a:pt x="30480" y="414"/>
                  </a:cubicBezTo>
                  <a:cubicBezTo>
                    <a:pt x="30480" y="185"/>
                    <a:pt x="30309" y="0"/>
                    <a:pt x="3006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5" name="Google Shape;65;p3"/>
            <p:cNvSpPr/>
            <p:nvPr/>
          </p:nvSpPr>
          <p:spPr>
            <a:xfrm rot="-5400000">
              <a:off x="5265885" y="3473528"/>
              <a:ext cx="1480916" cy="183037"/>
            </a:xfrm>
            <a:custGeom>
              <a:avLst/>
              <a:gdLst/>
              <a:ahLst/>
              <a:cxnLst/>
              <a:rect l="l" t="t" r="r" b="b"/>
              <a:pathLst>
                <a:path w="34046" h="4208" extrusionOk="0">
                  <a:moveTo>
                    <a:pt x="33632" y="0"/>
                  </a:moveTo>
                  <a:cubicBezTo>
                    <a:pt x="33518" y="0"/>
                    <a:pt x="33332" y="114"/>
                    <a:pt x="33275" y="228"/>
                  </a:cubicBezTo>
                  <a:lnTo>
                    <a:pt x="17757" y="228"/>
                  </a:lnTo>
                  <a:lnTo>
                    <a:pt x="14020" y="3980"/>
                  </a:lnTo>
                  <a:lnTo>
                    <a:pt x="12480" y="3980"/>
                  </a:lnTo>
                  <a:lnTo>
                    <a:pt x="12480" y="827"/>
                  </a:lnTo>
                  <a:lnTo>
                    <a:pt x="0" y="827"/>
                  </a:lnTo>
                  <a:lnTo>
                    <a:pt x="0" y="1070"/>
                  </a:lnTo>
                  <a:lnTo>
                    <a:pt x="12238" y="1070"/>
                  </a:lnTo>
                  <a:lnTo>
                    <a:pt x="12238" y="4208"/>
                  </a:lnTo>
                  <a:lnTo>
                    <a:pt x="14135" y="4208"/>
                  </a:lnTo>
                  <a:lnTo>
                    <a:pt x="17886" y="471"/>
                  </a:lnTo>
                  <a:lnTo>
                    <a:pt x="33275" y="471"/>
                  </a:lnTo>
                  <a:cubicBezTo>
                    <a:pt x="33332" y="642"/>
                    <a:pt x="33518" y="770"/>
                    <a:pt x="33632" y="770"/>
                  </a:cubicBezTo>
                  <a:cubicBezTo>
                    <a:pt x="33874" y="770"/>
                    <a:pt x="34046" y="585"/>
                    <a:pt x="34046" y="357"/>
                  </a:cubicBezTo>
                  <a:cubicBezTo>
                    <a:pt x="34046" y="171"/>
                    <a:pt x="33874" y="0"/>
                    <a:pt x="33632"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6" name="Google Shape;66;p3"/>
            <p:cNvSpPr/>
            <p:nvPr/>
          </p:nvSpPr>
          <p:spPr>
            <a:xfrm rot="-5400000">
              <a:off x="5330414" y="3589558"/>
              <a:ext cx="1245768" cy="186126"/>
            </a:xfrm>
            <a:custGeom>
              <a:avLst/>
              <a:gdLst/>
              <a:ahLst/>
              <a:cxnLst/>
              <a:rect l="l" t="t" r="r" b="b"/>
              <a:pathLst>
                <a:path w="28640" h="4279" extrusionOk="0">
                  <a:moveTo>
                    <a:pt x="28283" y="0"/>
                  </a:moveTo>
                  <a:cubicBezTo>
                    <a:pt x="28098" y="0"/>
                    <a:pt x="27984" y="57"/>
                    <a:pt x="27927" y="243"/>
                  </a:cubicBezTo>
                  <a:lnTo>
                    <a:pt x="17829" y="243"/>
                  </a:lnTo>
                  <a:lnTo>
                    <a:pt x="14020" y="4036"/>
                  </a:lnTo>
                  <a:lnTo>
                    <a:pt x="13250" y="4036"/>
                  </a:lnTo>
                  <a:lnTo>
                    <a:pt x="13250" y="1255"/>
                  </a:lnTo>
                  <a:lnTo>
                    <a:pt x="0" y="1255"/>
                  </a:lnTo>
                  <a:lnTo>
                    <a:pt x="0" y="1483"/>
                  </a:lnTo>
                  <a:lnTo>
                    <a:pt x="13008" y="1483"/>
                  </a:lnTo>
                  <a:lnTo>
                    <a:pt x="13008" y="4279"/>
                  </a:lnTo>
                  <a:lnTo>
                    <a:pt x="14078" y="4279"/>
                  </a:lnTo>
                  <a:lnTo>
                    <a:pt x="17886" y="471"/>
                  </a:lnTo>
                  <a:lnTo>
                    <a:pt x="27927" y="471"/>
                  </a:lnTo>
                  <a:cubicBezTo>
                    <a:pt x="27984" y="656"/>
                    <a:pt x="28098" y="713"/>
                    <a:pt x="28283" y="713"/>
                  </a:cubicBezTo>
                  <a:cubicBezTo>
                    <a:pt x="28454" y="713"/>
                    <a:pt x="28640" y="599"/>
                    <a:pt x="28640" y="357"/>
                  </a:cubicBezTo>
                  <a:cubicBezTo>
                    <a:pt x="28640" y="114"/>
                    <a:pt x="28454" y="0"/>
                    <a:pt x="28283"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7" name="Google Shape;67;p3"/>
            <p:cNvSpPr/>
            <p:nvPr/>
          </p:nvSpPr>
          <p:spPr>
            <a:xfrm rot="-5400000">
              <a:off x="5370411" y="3676053"/>
              <a:ext cx="1059686" cy="199219"/>
            </a:xfrm>
            <a:custGeom>
              <a:avLst/>
              <a:gdLst/>
              <a:ahLst/>
              <a:cxnLst/>
              <a:rect l="l" t="t" r="r" b="b"/>
              <a:pathLst>
                <a:path w="24362" h="4580" extrusionOk="0">
                  <a:moveTo>
                    <a:pt x="24004" y="1"/>
                  </a:moveTo>
                  <a:cubicBezTo>
                    <a:pt x="23819" y="1"/>
                    <a:pt x="23705" y="129"/>
                    <a:pt x="23648" y="300"/>
                  </a:cubicBezTo>
                  <a:lnTo>
                    <a:pt x="17700" y="300"/>
                  </a:lnTo>
                  <a:lnTo>
                    <a:pt x="14020" y="3980"/>
                  </a:lnTo>
                  <a:lnTo>
                    <a:pt x="14020" y="1613"/>
                  </a:lnTo>
                  <a:lnTo>
                    <a:pt x="0" y="1613"/>
                  </a:lnTo>
                  <a:lnTo>
                    <a:pt x="0" y="1841"/>
                  </a:lnTo>
                  <a:lnTo>
                    <a:pt x="13778" y="1841"/>
                  </a:lnTo>
                  <a:lnTo>
                    <a:pt x="13778" y="4579"/>
                  </a:lnTo>
                  <a:lnTo>
                    <a:pt x="17829" y="543"/>
                  </a:lnTo>
                  <a:lnTo>
                    <a:pt x="23648" y="543"/>
                  </a:lnTo>
                  <a:cubicBezTo>
                    <a:pt x="23705" y="657"/>
                    <a:pt x="23819" y="771"/>
                    <a:pt x="24004" y="771"/>
                  </a:cubicBezTo>
                  <a:cubicBezTo>
                    <a:pt x="24176" y="771"/>
                    <a:pt x="24361" y="600"/>
                    <a:pt x="24361" y="414"/>
                  </a:cubicBezTo>
                  <a:cubicBezTo>
                    <a:pt x="24361" y="186"/>
                    <a:pt x="24176" y="1"/>
                    <a:pt x="2400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8" name="Google Shape;68;p3"/>
            <p:cNvSpPr/>
            <p:nvPr/>
          </p:nvSpPr>
          <p:spPr>
            <a:xfrm rot="-5400000">
              <a:off x="5334134" y="3789929"/>
              <a:ext cx="935588" cy="95564"/>
            </a:xfrm>
            <a:custGeom>
              <a:avLst/>
              <a:gdLst/>
              <a:ahLst/>
              <a:cxnLst/>
              <a:rect l="l" t="t" r="r" b="b"/>
              <a:pathLst>
                <a:path w="21509" h="2197" extrusionOk="0">
                  <a:moveTo>
                    <a:pt x="21095" y="0"/>
                  </a:moveTo>
                  <a:cubicBezTo>
                    <a:pt x="20966" y="0"/>
                    <a:pt x="20795" y="128"/>
                    <a:pt x="20738" y="243"/>
                  </a:cubicBezTo>
                  <a:lnTo>
                    <a:pt x="16987" y="243"/>
                  </a:lnTo>
                  <a:lnTo>
                    <a:pt x="15261" y="1968"/>
                  </a:lnTo>
                  <a:lnTo>
                    <a:pt x="0" y="1968"/>
                  </a:lnTo>
                  <a:lnTo>
                    <a:pt x="0" y="2197"/>
                  </a:lnTo>
                  <a:lnTo>
                    <a:pt x="15390" y="2197"/>
                  </a:lnTo>
                  <a:lnTo>
                    <a:pt x="17116" y="485"/>
                  </a:lnTo>
                  <a:lnTo>
                    <a:pt x="20738" y="485"/>
                  </a:lnTo>
                  <a:cubicBezTo>
                    <a:pt x="20795" y="656"/>
                    <a:pt x="20966" y="713"/>
                    <a:pt x="21095" y="713"/>
                  </a:cubicBezTo>
                  <a:cubicBezTo>
                    <a:pt x="21323" y="713"/>
                    <a:pt x="21508" y="599"/>
                    <a:pt x="21508" y="357"/>
                  </a:cubicBezTo>
                  <a:cubicBezTo>
                    <a:pt x="21508" y="186"/>
                    <a:pt x="21323" y="0"/>
                    <a:pt x="21095"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9" name="Google Shape;69;p3"/>
            <p:cNvSpPr/>
            <p:nvPr/>
          </p:nvSpPr>
          <p:spPr>
            <a:xfrm rot="-5400000">
              <a:off x="5331634" y="3818442"/>
              <a:ext cx="868602" cy="105525"/>
            </a:xfrm>
            <a:custGeom>
              <a:avLst/>
              <a:gdLst/>
              <a:ahLst/>
              <a:cxnLst/>
              <a:rect l="l" t="t" r="r" b="b"/>
              <a:pathLst>
                <a:path w="19969" h="2426" extrusionOk="0">
                  <a:moveTo>
                    <a:pt x="19540" y="1"/>
                  </a:moveTo>
                  <a:cubicBezTo>
                    <a:pt x="19426" y="1"/>
                    <a:pt x="19255" y="115"/>
                    <a:pt x="19184" y="286"/>
                  </a:cubicBezTo>
                  <a:lnTo>
                    <a:pt x="16516" y="286"/>
                  </a:lnTo>
                  <a:lnTo>
                    <a:pt x="14620" y="2197"/>
                  </a:lnTo>
                  <a:lnTo>
                    <a:pt x="0" y="2197"/>
                  </a:lnTo>
                  <a:lnTo>
                    <a:pt x="0" y="2425"/>
                  </a:lnTo>
                  <a:lnTo>
                    <a:pt x="14734" y="2425"/>
                  </a:lnTo>
                  <a:lnTo>
                    <a:pt x="16631" y="529"/>
                  </a:lnTo>
                  <a:lnTo>
                    <a:pt x="19184" y="529"/>
                  </a:lnTo>
                  <a:cubicBezTo>
                    <a:pt x="19255" y="643"/>
                    <a:pt x="19426" y="771"/>
                    <a:pt x="19540" y="771"/>
                  </a:cubicBezTo>
                  <a:cubicBezTo>
                    <a:pt x="19783" y="771"/>
                    <a:pt x="19968" y="586"/>
                    <a:pt x="19968" y="414"/>
                  </a:cubicBezTo>
                  <a:cubicBezTo>
                    <a:pt x="19968" y="172"/>
                    <a:pt x="19783" y="1"/>
                    <a:pt x="195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0" name="Google Shape;70;p3"/>
            <p:cNvSpPr/>
            <p:nvPr/>
          </p:nvSpPr>
          <p:spPr>
            <a:xfrm rot="-5400000">
              <a:off x="5163516" y="3683817"/>
              <a:ext cx="1119234" cy="124142"/>
            </a:xfrm>
            <a:custGeom>
              <a:avLst/>
              <a:gdLst/>
              <a:ahLst/>
              <a:cxnLst/>
              <a:rect l="l" t="t" r="r" b="b"/>
              <a:pathLst>
                <a:path w="25731" h="2854" extrusionOk="0">
                  <a:moveTo>
                    <a:pt x="25374" y="1"/>
                  </a:moveTo>
                  <a:cubicBezTo>
                    <a:pt x="25188" y="1"/>
                    <a:pt x="25074" y="129"/>
                    <a:pt x="25017" y="243"/>
                  </a:cubicBezTo>
                  <a:lnTo>
                    <a:pt x="13778" y="243"/>
                  </a:lnTo>
                  <a:lnTo>
                    <a:pt x="13778" y="2625"/>
                  </a:lnTo>
                  <a:lnTo>
                    <a:pt x="0" y="2625"/>
                  </a:lnTo>
                  <a:lnTo>
                    <a:pt x="0" y="2853"/>
                  </a:lnTo>
                  <a:lnTo>
                    <a:pt x="14020" y="2853"/>
                  </a:lnTo>
                  <a:lnTo>
                    <a:pt x="14020" y="486"/>
                  </a:lnTo>
                  <a:lnTo>
                    <a:pt x="25017" y="486"/>
                  </a:lnTo>
                  <a:cubicBezTo>
                    <a:pt x="25074" y="657"/>
                    <a:pt x="25188" y="771"/>
                    <a:pt x="25374" y="771"/>
                  </a:cubicBezTo>
                  <a:cubicBezTo>
                    <a:pt x="25545" y="771"/>
                    <a:pt x="25730" y="600"/>
                    <a:pt x="25730" y="357"/>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1" name="Google Shape;71;p3"/>
            <p:cNvSpPr/>
            <p:nvPr/>
          </p:nvSpPr>
          <p:spPr>
            <a:xfrm rot="-5400000">
              <a:off x="5189572" y="3740886"/>
              <a:ext cx="982130" cy="147109"/>
            </a:xfrm>
            <a:custGeom>
              <a:avLst/>
              <a:gdLst/>
              <a:ahLst/>
              <a:cxnLst/>
              <a:rect l="l" t="t" r="r" b="b"/>
              <a:pathLst>
                <a:path w="22579" h="3382" extrusionOk="0">
                  <a:moveTo>
                    <a:pt x="22165" y="1"/>
                  </a:moveTo>
                  <a:cubicBezTo>
                    <a:pt x="22036" y="1"/>
                    <a:pt x="21865" y="58"/>
                    <a:pt x="21808" y="229"/>
                  </a:cubicBezTo>
                  <a:lnTo>
                    <a:pt x="12837" y="229"/>
                  </a:lnTo>
                  <a:lnTo>
                    <a:pt x="12837" y="3153"/>
                  </a:lnTo>
                  <a:lnTo>
                    <a:pt x="0" y="3153"/>
                  </a:lnTo>
                  <a:lnTo>
                    <a:pt x="0" y="3381"/>
                  </a:lnTo>
                  <a:lnTo>
                    <a:pt x="13065" y="3381"/>
                  </a:lnTo>
                  <a:lnTo>
                    <a:pt x="13065" y="471"/>
                  </a:lnTo>
                  <a:lnTo>
                    <a:pt x="21808" y="471"/>
                  </a:lnTo>
                  <a:cubicBezTo>
                    <a:pt x="21865" y="657"/>
                    <a:pt x="22036" y="714"/>
                    <a:pt x="22165" y="714"/>
                  </a:cubicBezTo>
                  <a:cubicBezTo>
                    <a:pt x="22393" y="714"/>
                    <a:pt x="22578" y="586"/>
                    <a:pt x="22578" y="357"/>
                  </a:cubicBezTo>
                  <a:cubicBezTo>
                    <a:pt x="22578" y="115"/>
                    <a:pt x="22393" y="1"/>
                    <a:pt x="22165"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2" name="Google Shape;72;p3"/>
            <p:cNvSpPr/>
            <p:nvPr/>
          </p:nvSpPr>
          <p:spPr>
            <a:xfrm rot="-5400000">
              <a:off x="5194836" y="3787124"/>
              <a:ext cx="868602" cy="168161"/>
            </a:xfrm>
            <a:custGeom>
              <a:avLst/>
              <a:gdLst/>
              <a:ahLst/>
              <a:cxnLst/>
              <a:rect l="l" t="t" r="r" b="b"/>
              <a:pathLst>
                <a:path w="19969" h="3866" extrusionOk="0">
                  <a:moveTo>
                    <a:pt x="19540" y="1"/>
                  </a:moveTo>
                  <a:cubicBezTo>
                    <a:pt x="19426" y="1"/>
                    <a:pt x="19255" y="115"/>
                    <a:pt x="19184" y="300"/>
                  </a:cubicBezTo>
                  <a:lnTo>
                    <a:pt x="11995" y="300"/>
                  </a:lnTo>
                  <a:lnTo>
                    <a:pt x="11995" y="3623"/>
                  </a:lnTo>
                  <a:lnTo>
                    <a:pt x="0" y="3623"/>
                  </a:lnTo>
                  <a:lnTo>
                    <a:pt x="0" y="3866"/>
                  </a:lnTo>
                  <a:lnTo>
                    <a:pt x="12238" y="3866"/>
                  </a:lnTo>
                  <a:lnTo>
                    <a:pt x="12238" y="528"/>
                  </a:lnTo>
                  <a:lnTo>
                    <a:pt x="19184" y="528"/>
                  </a:lnTo>
                  <a:cubicBezTo>
                    <a:pt x="19255" y="657"/>
                    <a:pt x="19426" y="771"/>
                    <a:pt x="19540" y="771"/>
                  </a:cubicBezTo>
                  <a:cubicBezTo>
                    <a:pt x="19783" y="771"/>
                    <a:pt x="19968" y="585"/>
                    <a:pt x="19968" y="414"/>
                  </a:cubicBezTo>
                  <a:cubicBezTo>
                    <a:pt x="19968" y="172"/>
                    <a:pt x="19783" y="1"/>
                    <a:pt x="195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3" name="Google Shape;73;p3"/>
            <p:cNvSpPr/>
            <p:nvPr/>
          </p:nvSpPr>
          <p:spPr>
            <a:xfrm rot="-5400000">
              <a:off x="5215324" y="3849151"/>
              <a:ext cx="733977" cy="178731"/>
            </a:xfrm>
            <a:custGeom>
              <a:avLst/>
              <a:gdLst/>
              <a:ahLst/>
              <a:cxnLst/>
              <a:rect l="l" t="t" r="r" b="b"/>
              <a:pathLst>
                <a:path w="16874" h="4109" extrusionOk="0">
                  <a:moveTo>
                    <a:pt x="16516" y="0"/>
                  </a:moveTo>
                  <a:cubicBezTo>
                    <a:pt x="16331" y="0"/>
                    <a:pt x="16217" y="129"/>
                    <a:pt x="16160" y="300"/>
                  </a:cubicBezTo>
                  <a:lnTo>
                    <a:pt x="11111" y="300"/>
                  </a:lnTo>
                  <a:lnTo>
                    <a:pt x="11111" y="3866"/>
                  </a:lnTo>
                  <a:lnTo>
                    <a:pt x="0" y="3866"/>
                  </a:lnTo>
                  <a:lnTo>
                    <a:pt x="0" y="4108"/>
                  </a:lnTo>
                  <a:lnTo>
                    <a:pt x="11339" y="4108"/>
                  </a:lnTo>
                  <a:lnTo>
                    <a:pt x="11339" y="542"/>
                  </a:lnTo>
                  <a:lnTo>
                    <a:pt x="16160" y="542"/>
                  </a:lnTo>
                  <a:cubicBezTo>
                    <a:pt x="16217" y="657"/>
                    <a:pt x="16331" y="785"/>
                    <a:pt x="16516" y="785"/>
                  </a:cubicBezTo>
                  <a:cubicBezTo>
                    <a:pt x="16759" y="785"/>
                    <a:pt x="16873" y="599"/>
                    <a:pt x="16873" y="428"/>
                  </a:cubicBezTo>
                  <a:cubicBezTo>
                    <a:pt x="16873" y="186"/>
                    <a:pt x="16759" y="0"/>
                    <a:pt x="1651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4" name="Google Shape;74;p3"/>
            <p:cNvSpPr/>
            <p:nvPr/>
          </p:nvSpPr>
          <p:spPr>
            <a:xfrm rot="-5400000">
              <a:off x="5841900" y="4018530"/>
              <a:ext cx="465336" cy="108613"/>
            </a:xfrm>
            <a:custGeom>
              <a:avLst/>
              <a:gdLst/>
              <a:ahLst/>
              <a:cxnLst/>
              <a:rect l="l" t="t" r="r" b="b"/>
              <a:pathLst>
                <a:path w="10698" h="2497" extrusionOk="0">
                  <a:moveTo>
                    <a:pt x="0" y="1"/>
                  </a:moveTo>
                  <a:lnTo>
                    <a:pt x="0" y="243"/>
                  </a:lnTo>
                  <a:lnTo>
                    <a:pt x="10455" y="243"/>
                  </a:lnTo>
                  <a:lnTo>
                    <a:pt x="10455" y="2497"/>
                  </a:lnTo>
                  <a:lnTo>
                    <a:pt x="10697" y="2497"/>
                  </a:lnTo>
                  <a:lnTo>
                    <a:pt x="1069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5" name="Google Shape;75;p3"/>
            <p:cNvSpPr/>
            <p:nvPr/>
          </p:nvSpPr>
          <p:spPr>
            <a:xfrm rot="-5400000">
              <a:off x="5874501" y="4051132"/>
              <a:ext cx="431191" cy="77556"/>
            </a:xfrm>
            <a:custGeom>
              <a:avLst/>
              <a:gdLst/>
              <a:ahLst/>
              <a:cxnLst/>
              <a:rect l="l" t="t" r="r" b="b"/>
              <a:pathLst>
                <a:path w="9913" h="1783" extrusionOk="0">
                  <a:moveTo>
                    <a:pt x="0" y="0"/>
                  </a:moveTo>
                  <a:lnTo>
                    <a:pt x="0" y="243"/>
                  </a:lnTo>
                  <a:lnTo>
                    <a:pt x="9685" y="243"/>
                  </a:lnTo>
                  <a:lnTo>
                    <a:pt x="9685" y="1783"/>
                  </a:lnTo>
                  <a:lnTo>
                    <a:pt x="9913" y="1783"/>
                  </a:lnTo>
                  <a:lnTo>
                    <a:pt x="9913"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6" name="Google Shape;76;p3"/>
            <p:cNvSpPr/>
            <p:nvPr/>
          </p:nvSpPr>
          <p:spPr>
            <a:xfrm rot="-5400000">
              <a:off x="5229613" y="3907503"/>
              <a:ext cx="620405" cy="175599"/>
            </a:xfrm>
            <a:custGeom>
              <a:avLst/>
              <a:gdLst/>
              <a:ahLst/>
              <a:cxnLst/>
              <a:rect l="l" t="t" r="r" b="b"/>
              <a:pathLst>
                <a:path w="14263" h="4037" extrusionOk="0">
                  <a:moveTo>
                    <a:pt x="13906" y="0"/>
                  </a:moveTo>
                  <a:cubicBezTo>
                    <a:pt x="13721" y="0"/>
                    <a:pt x="13607" y="57"/>
                    <a:pt x="13550" y="228"/>
                  </a:cubicBezTo>
                  <a:lnTo>
                    <a:pt x="10155" y="228"/>
                  </a:lnTo>
                  <a:lnTo>
                    <a:pt x="10155" y="3794"/>
                  </a:lnTo>
                  <a:lnTo>
                    <a:pt x="0" y="3794"/>
                  </a:lnTo>
                  <a:lnTo>
                    <a:pt x="0" y="4036"/>
                  </a:lnTo>
                  <a:lnTo>
                    <a:pt x="10398" y="4036"/>
                  </a:lnTo>
                  <a:lnTo>
                    <a:pt x="10398" y="471"/>
                  </a:lnTo>
                  <a:lnTo>
                    <a:pt x="13550" y="471"/>
                  </a:lnTo>
                  <a:cubicBezTo>
                    <a:pt x="13607" y="656"/>
                    <a:pt x="13721" y="713"/>
                    <a:pt x="13906" y="713"/>
                  </a:cubicBezTo>
                  <a:cubicBezTo>
                    <a:pt x="14078" y="713"/>
                    <a:pt x="14263" y="585"/>
                    <a:pt x="14263" y="357"/>
                  </a:cubicBezTo>
                  <a:cubicBezTo>
                    <a:pt x="14263" y="114"/>
                    <a:pt x="14078" y="0"/>
                    <a:pt x="1390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77" name="Google Shape;77;p3"/>
          <p:cNvGrpSpPr/>
          <p:nvPr/>
        </p:nvGrpSpPr>
        <p:grpSpPr>
          <a:xfrm>
            <a:off x="10307456" y="2316866"/>
            <a:ext cx="1264075" cy="4541077"/>
            <a:chOff x="8623429" y="2586962"/>
            <a:chExt cx="478381" cy="1718543"/>
          </a:xfrm>
        </p:grpSpPr>
        <p:sp>
          <p:nvSpPr>
            <p:cNvPr id="78" name="Google Shape;78;p3"/>
            <p:cNvSpPr/>
            <p:nvPr/>
          </p:nvSpPr>
          <p:spPr>
            <a:xfrm rot="-5400000">
              <a:off x="8267028" y="3481249"/>
              <a:ext cx="1527458" cy="121054"/>
            </a:xfrm>
            <a:custGeom>
              <a:avLst/>
              <a:gdLst/>
              <a:ahLst/>
              <a:cxnLst/>
              <a:rect l="l" t="t" r="r" b="b"/>
              <a:pathLst>
                <a:path w="35116" h="2783" extrusionOk="0">
                  <a:moveTo>
                    <a:pt x="18185" y="1"/>
                  </a:moveTo>
                  <a:lnTo>
                    <a:pt x="15917" y="2254"/>
                  </a:lnTo>
                  <a:lnTo>
                    <a:pt x="0" y="2254"/>
                  </a:lnTo>
                  <a:lnTo>
                    <a:pt x="0" y="2497"/>
                  </a:lnTo>
                  <a:lnTo>
                    <a:pt x="16046" y="2497"/>
                  </a:lnTo>
                  <a:lnTo>
                    <a:pt x="18299" y="229"/>
                  </a:lnTo>
                  <a:lnTo>
                    <a:pt x="22878" y="229"/>
                  </a:lnTo>
                  <a:lnTo>
                    <a:pt x="25131" y="2497"/>
                  </a:lnTo>
                  <a:lnTo>
                    <a:pt x="34402" y="2497"/>
                  </a:lnTo>
                  <a:cubicBezTo>
                    <a:pt x="34459" y="2668"/>
                    <a:pt x="34588" y="2782"/>
                    <a:pt x="34759" y="2782"/>
                  </a:cubicBezTo>
                  <a:cubicBezTo>
                    <a:pt x="35001" y="2782"/>
                    <a:pt x="35115" y="2611"/>
                    <a:pt x="35115" y="2368"/>
                  </a:cubicBezTo>
                  <a:cubicBezTo>
                    <a:pt x="35115" y="2197"/>
                    <a:pt x="35001" y="2012"/>
                    <a:pt x="34759" y="2012"/>
                  </a:cubicBezTo>
                  <a:cubicBezTo>
                    <a:pt x="34588" y="2012"/>
                    <a:pt x="34459" y="2140"/>
                    <a:pt x="34402" y="2254"/>
                  </a:cubicBezTo>
                  <a:lnTo>
                    <a:pt x="25245" y="2254"/>
                  </a:lnTo>
                  <a:lnTo>
                    <a:pt x="22935"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9" name="Google Shape;79;p3"/>
            <p:cNvSpPr/>
            <p:nvPr/>
          </p:nvSpPr>
          <p:spPr>
            <a:xfrm rot="-5400000">
              <a:off x="8122184" y="3470418"/>
              <a:ext cx="1506971" cy="163203"/>
            </a:xfrm>
            <a:custGeom>
              <a:avLst/>
              <a:gdLst/>
              <a:ahLst/>
              <a:cxnLst/>
              <a:rect l="l" t="t" r="r" b="b"/>
              <a:pathLst>
                <a:path w="34645" h="3752" extrusionOk="0">
                  <a:moveTo>
                    <a:pt x="14135" y="0"/>
                  </a:moveTo>
                  <a:lnTo>
                    <a:pt x="14135" y="3509"/>
                  </a:lnTo>
                  <a:lnTo>
                    <a:pt x="0" y="3509"/>
                  </a:lnTo>
                  <a:lnTo>
                    <a:pt x="0" y="3751"/>
                  </a:lnTo>
                  <a:lnTo>
                    <a:pt x="14377" y="3751"/>
                  </a:lnTo>
                  <a:lnTo>
                    <a:pt x="14377" y="243"/>
                  </a:lnTo>
                  <a:lnTo>
                    <a:pt x="24832" y="243"/>
                  </a:lnTo>
                  <a:lnTo>
                    <a:pt x="27684" y="3095"/>
                  </a:lnTo>
                  <a:lnTo>
                    <a:pt x="33874" y="3095"/>
                  </a:lnTo>
                  <a:cubicBezTo>
                    <a:pt x="33931" y="3209"/>
                    <a:pt x="34103" y="3338"/>
                    <a:pt x="34231" y="3338"/>
                  </a:cubicBezTo>
                  <a:cubicBezTo>
                    <a:pt x="34459" y="3338"/>
                    <a:pt x="34645" y="3152"/>
                    <a:pt x="34645" y="2910"/>
                  </a:cubicBezTo>
                  <a:cubicBezTo>
                    <a:pt x="34645" y="2739"/>
                    <a:pt x="34459" y="2553"/>
                    <a:pt x="34231" y="2553"/>
                  </a:cubicBezTo>
                  <a:cubicBezTo>
                    <a:pt x="34046" y="2553"/>
                    <a:pt x="33931" y="2682"/>
                    <a:pt x="33874" y="2853"/>
                  </a:cubicBezTo>
                  <a:lnTo>
                    <a:pt x="27741" y="2853"/>
                  </a:lnTo>
                  <a:lnTo>
                    <a:pt x="24960"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0" name="Google Shape;80;p3"/>
            <p:cNvSpPr/>
            <p:nvPr/>
          </p:nvSpPr>
          <p:spPr>
            <a:xfrm rot="-5400000">
              <a:off x="8039648" y="3426986"/>
              <a:ext cx="1578959" cy="178079"/>
            </a:xfrm>
            <a:custGeom>
              <a:avLst/>
              <a:gdLst/>
              <a:ahLst/>
              <a:cxnLst/>
              <a:rect l="l" t="t" r="r" b="b"/>
              <a:pathLst>
                <a:path w="36300" h="4094" extrusionOk="0">
                  <a:moveTo>
                    <a:pt x="13193" y="0"/>
                  </a:moveTo>
                  <a:lnTo>
                    <a:pt x="13193" y="3866"/>
                  </a:lnTo>
                  <a:lnTo>
                    <a:pt x="0" y="3866"/>
                  </a:lnTo>
                  <a:lnTo>
                    <a:pt x="0" y="4094"/>
                  </a:lnTo>
                  <a:lnTo>
                    <a:pt x="13421" y="4094"/>
                  </a:lnTo>
                  <a:lnTo>
                    <a:pt x="13421" y="228"/>
                  </a:lnTo>
                  <a:lnTo>
                    <a:pt x="25488" y="228"/>
                  </a:lnTo>
                  <a:lnTo>
                    <a:pt x="28397" y="3152"/>
                  </a:lnTo>
                  <a:lnTo>
                    <a:pt x="35586" y="3152"/>
                  </a:lnTo>
                  <a:cubicBezTo>
                    <a:pt x="35657" y="3266"/>
                    <a:pt x="35771" y="3381"/>
                    <a:pt x="35942" y="3381"/>
                  </a:cubicBezTo>
                  <a:cubicBezTo>
                    <a:pt x="36185" y="3381"/>
                    <a:pt x="36299" y="3266"/>
                    <a:pt x="36299" y="3024"/>
                  </a:cubicBezTo>
                  <a:cubicBezTo>
                    <a:pt x="36299" y="2853"/>
                    <a:pt x="36185" y="2667"/>
                    <a:pt x="35942" y="2667"/>
                  </a:cubicBezTo>
                  <a:cubicBezTo>
                    <a:pt x="35771" y="2667"/>
                    <a:pt x="35657" y="2724"/>
                    <a:pt x="35586" y="2910"/>
                  </a:cubicBezTo>
                  <a:lnTo>
                    <a:pt x="28454" y="2910"/>
                  </a:lnTo>
                  <a:lnTo>
                    <a:pt x="25602"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1" name="Google Shape;81;p3"/>
            <p:cNvSpPr/>
            <p:nvPr/>
          </p:nvSpPr>
          <p:spPr>
            <a:xfrm rot="-5400000">
              <a:off x="8073163" y="3501432"/>
              <a:ext cx="1413930" cy="194216"/>
            </a:xfrm>
            <a:custGeom>
              <a:avLst/>
              <a:gdLst/>
              <a:ahLst/>
              <a:cxnLst/>
              <a:rect l="l" t="t" r="r" b="b"/>
              <a:pathLst>
                <a:path w="32506" h="4465" extrusionOk="0">
                  <a:moveTo>
                    <a:pt x="12238" y="0"/>
                  </a:moveTo>
                  <a:lnTo>
                    <a:pt x="12238" y="4222"/>
                  </a:lnTo>
                  <a:lnTo>
                    <a:pt x="0" y="4222"/>
                  </a:lnTo>
                  <a:lnTo>
                    <a:pt x="0" y="4464"/>
                  </a:lnTo>
                  <a:lnTo>
                    <a:pt x="12480" y="4464"/>
                  </a:lnTo>
                  <a:lnTo>
                    <a:pt x="12480" y="243"/>
                  </a:lnTo>
                  <a:lnTo>
                    <a:pt x="26258" y="243"/>
                  </a:lnTo>
                  <a:lnTo>
                    <a:pt x="29353" y="3323"/>
                  </a:lnTo>
                  <a:lnTo>
                    <a:pt x="31792" y="3323"/>
                  </a:lnTo>
                  <a:cubicBezTo>
                    <a:pt x="31849" y="3452"/>
                    <a:pt x="31963" y="3566"/>
                    <a:pt x="32149" y="3566"/>
                  </a:cubicBezTo>
                  <a:cubicBezTo>
                    <a:pt x="32377" y="3566"/>
                    <a:pt x="32505" y="3395"/>
                    <a:pt x="32505" y="3209"/>
                  </a:cubicBezTo>
                  <a:cubicBezTo>
                    <a:pt x="32505" y="2967"/>
                    <a:pt x="32377" y="2796"/>
                    <a:pt x="32149" y="2796"/>
                  </a:cubicBezTo>
                  <a:cubicBezTo>
                    <a:pt x="31963" y="2796"/>
                    <a:pt x="31849" y="2910"/>
                    <a:pt x="31792" y="3095"/>
                  </a:cubicBezTo>
                  <a:lnTo>
                    <a:pt x="29467" y="3095"/>
                  </a:lnTo>
                  <a:lnTo>
                    <a:pt x="26386"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2" name="Google Shape;82;p3"/>
            <p:cNvSpPr/>
            <p:nvPr/>
          </p:nvSpPr>
          <p:spPr>
            <a:xfrm rot="-5400000">
              <a:off x="8472362" y="4017291"/>
              <a:ext cx="439281" cy="137148"/>
            </a:xfrm>
            <a:custGeom>
              <a:avLst/>
              <a:gdLst/>
              <a:ahLst/>
              <a:cxnLst/>
              <a:rect l="l" t="t" r="r" b="b"/>
              <a:pathLst>
                <a:path w="10099" h="3153" extrusionOk="0">
                  <a:moveTo>
                    <a:pt x="9742" y="1"/>
                  </a:moveTo>
                  <a:cubicBezTo>
                    <a:pt x="9499" y="1"/>
                    <a:pt x="9328" y="186"/>
                    <a:pt x="9328" y="357"/>
                  </a:cubicBezTo>
                  <a:cubicBezTo>
                    <a:pt x="9328" y="543"/>
                    <a:pt x="9442" y="714"/>
                    <a:pt x="9628" y="714"/>
                  </a:cubicBezTo>
                  <a:lnTo>
                    <a:pt x="9628" y="2910"/>
                  </a:lnTo>
                  <a:lnTo>
                    <a:pt x="0" y="2910"/>
                  </a:lnTo>
                  <a:lnTo>
                    <a:pt x="0" y="3153"/>
                  </a:lnTo>
                  <a:lnTo>
                    <a:pt x="9856" y="3153"/>
                  </a:lnTo>
                  <a:lnTo>
                    <a:pt x="9856" y="714"/>
                  </a:lnTo>
                  <a:cubicBezTo>
                    <a:pt x="9984" y="714"/>
                    <a:pt x="10098" y="543"/>
                    <a:pt x="10098" y="357"/>
                  </a:cubicBezTo>
                  <a:cubicBezTo>
                    <a:pt x="10098" y="186"/>
                    <a:pt x="9913" y="1"/>
                    <a:pt x="974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3" name="Google Shape;83;p3"/>
            <p:cNvSpPr/>
            <p:nvPr/>
          </p:nvSpPr>
          <p:spPr>
            <a:xfrm rot="-5400000">
              <a:off x="8472688" y="3978513"/>
              <a:ext cx="477733" cy="176252"/>
            </a:xfrm>
            <a:custGeom>
              <a:avLst/>
              <a:gdLst/>
              <a:ahLst/>
              <a:cxnLst/>
              <a:rect l="l" t="t" r="r" b="b"/>
              <a:pathLst>
                <a:path w="10983" h="4052" extrusionOk="0">
                  <a:moveTo>
                    <a:pt x="10569" y="1"/>
                  </a:moveTo>
                  <a:cubicBezTo>
                    <a:pt x="10398" y="1"/>
                    <a:pt x="10212" y="186"/>
                    <a:pt x="10212" y="357"/>
                  </a:cubicBezTo>
                  <a:cubicBezTo>
                    <a:pt x="10212" y="543"/>
                    <a:pt x="10341" y="714"/>
                    <a:pt x="10455" y="714"/>
                  </a:cubicBezTo>
                  <a:lnTo>
                    <a:pt x="10455" y="3809"/>
                  </a:lnTo>
                  <a:lnTo>
                    <a:pt x="0" y="3809"/>
                  </a:lnTo>
                  <a:lnTo>
                    <a:pt x="0" y="4052"/>
                  </a:lnTo>
                  <a:lnTo>
                    <a:pt x="10697" y="4052"/>
                  </a:lnTo>
                  <a:lnTo>
                    <a:pt x="10697" y="714"/>
                  </a:lnTo>
                  <a:cubicBezTo>
                    <a:pt x="10868" y="714"/>
                    <a:pt x="10983" y="543"/>
                    <a:pt x="10983" y="357"/>
                  </a:cubicBezTo>
                  <a:cubicBezTo>
                    <a:pt x="10983" y="186"/>
                    <a:pt x="10811" y="1"/>
                    <a:pt x="1056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4" name="Google Shape;84;p3"/>
            <p:cNvSpPr/>
            <p:nvPr/>
          </p:nvSpPr>
          <p:spPr>
            <a:xfrm rot="-5400000">
              <a:off x="8182970" y="3430727"/>
              <a:ext cx="1620499" cy="129057"/>
            </a:xfrm>
            <a:custGeom>
              <a:avLst/>
              <a:gdLst/>
              <a:ahLst/>
              <a:cxnLst/>
              <a:rect l="l" t="t" r="r" b="b"/>
              <a:pathLst>
                <a:path w="37255" h="2967" extrusionOk="0">
                  <a:moveTo>
                    <a:pt x="17700" y="0"/>
                  </a:moveTo>
                  <a:lnTo>
                    <a:pt x="15261" y="2382"/>
                  </a:lnTo>
                  <a:lnTo>
                    <a:pt x="0" y="2382"/>
                  </a:lnTo>
                  <a:lnTo>
                    <a:pt x="0" y="2610"/>
                  </a:lnTo>
                  <a:lnTo>
                    <a:pt x="15390" y="2610"/>
                  </a:lnTo>
                  <a:lnTo>
                    <a:pt x="17829" y="243"/>
                  </a:lnTo>
                  <a:lnTo>
                    <a:pt x="23462" y="243"/>
                  </a:lnTo>
                  <a:lnTo>
                    <a:pt x="26030" y="2739"/>
                  </a:lnTo>
                  <a:lnTo>
                    <a:pt x="36484" y="2739"/>
                  </a:lnTo>
                  <a:cubicBezTo>
                    <a:pt x="36542" y="2910"/>
                    <a:pt x="36727" y="2967"/>
                    <a:pt x="36841" y="2967"/>
                  </a:cubicBezTo>
                  <a:cubicBezTo>
                    <a:pt x="37084" y="2967"/>
                    <a:pt x="37255" y="2853"/>
                    <a:pt x="37255" y="2610"/>
                  </a:cubicBezTo>
                  <a:cubicBezTo>
                    <a:pt x="37255" y="2382"/>
                    <a:pt x="37084" y="2254"/>
                    <a:pt x="36841" y="2254"/>
                  </a:cubicBezTo>
                  <a:cubicBezTo>
                    <a:pt x="36727" y="2254"/>
                    <a:pt x="36542" y="2311"/>
                    <a:pt x="36484" y="2496"/>
                  </a:cubicBezTo>
                  <a:lnTo>
                    <a:pt x="26087" y="2496"/>
                  </a:lnTo>
                  <a:lnTo>
                    <a:pt x="23591"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5" name="Google Shape;85;p3"/>
            <p:cNvSpPr/>
            <p:nvPr/>
          </p:nvSpPr>
          <p:spPr>
            <a:xfrm rot="-5400000">
              <a:off x="8089908" y="3371157"/>
              <a:ext cx="1718543" cy="150153"/>
            </a:xfrm>
            <a:custGeom>
              <a:avLst/>
              <a:gdLst/>
              <a:ahLst/>
              <a:cxnLst/>
              <a:rect l="l" t="t" r="r" b="b"/>
              <a:pathLst>
                <a:path w="39509" h="3452" extrusionOk="0">
                  <a:moveTo>
                    <a:pt x="17344" y="0"/>
                  </a:moveTo>
                  <a:lnTo>
                    <a:pt x="14620" y="2681"/>
                  </a:lnTo>
                  <a:lnTo>
                    <a:pt x="0" y="2681"/>
                  </a:lnTo>
                  <a:lnTo>
                    <a:pt x="0" y="2924"/>
                  </a:lnTo>
                  <a:lnTo>
                    <a:pt x="14734" y="2924"/>
                  </a:lnTo>
                  <a:lnTo>
                    <a:pt x="17401" y="243"/>
                  </a:lnTo>
                  <a:lnTo>
                    <a:pt x="24062" y="243"/>
                  </a:lnTo>
                  <a:lnTo>
                    <a:pt x="27028" y="3152"/>
                  </a:lnTo>
                  <a:lnTo>
                    <a:pt x="38738" y="3152"/>
                  </a:lnTo>
                  <a:cubicBezTo>
                    <a:pt x="38795" y="3338"/>
                    <a:pt x="38980" y="3452"/>
                    <a:pt x="39095" y="3452"/>
                  </a:cubicBezTo>
                  <a:cubicBezTo>
                    <a:pt x="39337" y="3452"/>
                    <a:pt x="39508" y="3281"/>
                    <a:pt x="39508" y="3038"/>
                  </a:cubicBezTo>
                  <a:cubicBezTo>
                    <a:pt x="39508" y="2853"/>
                    <a:pt x="39337" y="2681"/>
                    <a:pt x="39095" y="2681"/>
                  </a:cubicBezTo>
                  <a:cubicBezTo>
                    <a:pt x="38980" y="2681"/>
                    <a:pt x="38795" y="2796"/>
                    <a:pt x="38738" y="2924"/>
                  </a:cubicBezTo>
                  <a:lnTo>
                    <a:pt x="27157" y="2924"/>
                  </a:lnTo>
                  <a:lnTo>
                    <a:pt x="24176"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6" name="Google Shape;86;p3"/>
            <p:cNvSpPr/>
            <p:nvPr/>
          </p:nvSpPr>
          <p:spPr>
            <a:xfrm rot="-5400000">
              <a:off x="8069444" y="3539297"/>
              <a:ext cx="1330763" cy="201654"/>
            </a:xfrm>
            <a:custGeom>
              <a:avLst/>
              <a:gdLst/>
              <a:ahLst/>
              <a:cxnLst/>
              <a:rect l="l" t="t" r="r" b="b"/>
              <a:pathLst>
                <a:path w="30594" h="4636" extrusionOk="0">
                  <a:moveTo>
                    <a:pt x="11282" y="0"/>
                  </a:moveTo>
                  <a:lnTo>
                    <a:pt x="11282" y="4393"/>
                  </a:lnTo>
                  <a:lnTo>
                    <a:pt x="0" y="4393"/>
                  </a:lnTo>
                  <a:lnTo>
                    <a:pt x="0" y="4636"/>
                  </a:lnTo>
                  <a:lnTo>
                    <a:pt x="11524" y="4636"/>
                  </a:lnTo>
                  <a:lnTo>
                    <a:pt x="11524" y="243"/>
                  </a:lnTo>
                  <a:lnTo>
                    <a:pt x="26914" y="243"/>
                  </a:lnTo>
                  <a:lnTo>
                    <a:pt x="29881" y="3152"/>
                  </a:lnTo>
                  <a:cubicBezTo>
                    <a:pt x="29824" y="3209"/>
                    <a:pt x="29824" y="3267"/>
                    <a:pt x="29824" y="3324"/>
                  </a:cubicBezTo>
                  <a:cubicBezTo>
                    <a:pt x="29824" y="3566"/>
                    <a:pt x="30009" y="3737"/>
                    <a:pt x="30180" y="3737"/>
                  </a:cubicBezTo>
                  <a:cubicBezTo>
                    <a:pt x="30423" y="3737"/>
                    <a:pt x="30594" y="3566"/>
                    <a:pt x="30594" y="3324"/>
                  </a:cubicBezTo>
                  <a:cubicBezTo>
                    <a:pt x="30594" y="3152"/>
                    <a:pt x="30423" y="2967"/>
                    <a:pt x="30180" y="2967"/>
                  </a:cubicBezTo>
                  <a:cubicBezTo>
                    <a:pt x="30123" y="2967"/>
                    <a:pt x="30123" y="2967"/>
                    <a:pt x="30066" y="3024"/>
                  </a:cubicBezTo>
                  <a:lnTo>
                    <a:pt x="2702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7" name="Google Shape;87;p3"/>
            <p:cNvSpPr/>
            <p:nvPr/>
          </p:nvSpPr>
          <p:spPr>
            <a:xfrm rot="-5400000">
              <a:off x="8940152" y="3389472"/>
              <a:ext cx="230232" cy="93085"/>
            </a:xfrm>
            <a:custGeom>
              <a:avLst/>
              <a:gdLst/>
              <a:ahLst/>
              <a:cxnLst/>
              <a:rect l="l" t="t" r="r" b="b"/>
              <a:pathLst>
                <a:path w="5293" h="2140" extrusionOk="0">
                  <a:moveTo>
                    <a:pt x="4879" y="0"/>
                  </a:moveTo>
                  <a:cubicBezTo>
                    <a:pt x="4765" y="0"/>
                    <a:pt x="4579" y="114"/>
                    <a:pt x="4522" y="243"/>
                  </a:cubicBezTo>
                  <a:lnTo>
                    <a:pt x="1912" y="243"/>
                  </a:lnTo>
                  <a:lnTo>
                    <a:pt x="1" y="2140"/>
                  </a:lnTo>
                  <a:lnTo>
                    <a:pt x="357" y="2140"/>
                  </a:lnTo>
                  <a:lnTo>
                    <a:pt x="2026" y="471"/>
                  </a:lnTo>
                  <a:lnTo>
                    <a:pt x="4522" y="471"/>
                  </a:lnTo>
                  <a:cubicBezTo>
                    <a:pt x="4579" y="656"/>
                    <a:pt x="4765" y="770"/>
                    <a:pt x="4879" y="770"/>
                  </a:cubicBezTo>
                  <a:cubicBezTo>
                    <a:pt x="5121" y="770"/>
                    <a:pt x="5292" y="599"/>
                    <a:pt x="5292" y="357"/>
                  </a:cubicBezTo>
                  <a:cubicBezTo>
                    <a:pt x="5292" y="186"/>
                    <a:pt x="5121" y="0"/>
                    <a:pt x="487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8" name="Google Shape;88;p3"/>
            <p:cNvSpPr/>
            <p:nvPr/>
          </p:nvSpPr>
          <p:spPr>
            <a:xfrm rot="-5400000">
              <a:off x="8976450" y="3345735"/>
              <a:ext cx="196696" cy="54024"/>
            </a:xfrm>
            <a:custGeom>
              <a:avLst/>
              <a:gdLst/>
              <a:ahLst/>
              <a:cxnLst/>
              <a:rect l="l" t="t" r="r" b="b"/>
              <a:pathLst>
                <a:path w="4522" h="1242" extrusionOk="0">
                  <a:moveTo>
                    <a:pt x="4165" y="1"/>
                  </a:moveTo>
                  <a:cubicBezTo>
                    <a:pt x="3994" y="1"/>
                    <a:pt x="3866" y="115"/>
                    <a:pt x="3809" y="229"/>
                  </a:cubicBezTo>
                  <a:lnTo>
                    <a:pt x="1013" y="229"/>
                  </a:lnTo>
                  <a:lnTo>
                    <a:pt x="1" y="1242"/>
                  </a:lnTo>
                  <a:lnTo>
                    <a:pt x="357" y="1242"/>
                  </a:lnTo>
                  <a:lnTo>
                    <a:pt x="1142" y="471"/>
                  </a:lnTo>
                  <a:lnTo>
                    <a:pt x="3809" y="471"/>
                  </a:lnTo>
                  <a:cubicBezTo>
                    <a:pt x="3866" y="642"/>
                    <a:pt x="3994" y="771"/>
                    <a:pt x="4165" y="771"/>
                  </a:cubicBezTo>
                  <a:cubicBezTo>
                    <a:pt x="4351" y="771"/>
                    <a:pt x="4522" y="585"/>
                    <a:pt x="4522" y="357"/>
                  </a:cubicBezTo>
                  <a:cubicBezTo>
                    <a:pt x="4522" y="172"/>
                    <a:pt x="4351" y="1"/>
                    <a:pt x="4165"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89" name="Google Shape;89;p3"/>
          <p:cNvGrpSpPr/>
          <p:nvPr/>
        </p:nvGrpSpPr>
        <p:grpSpPr>
          <a:xfrm rot="10800000" flipH="1">
            <a:off x="1260634" y="4847067"/>
            <a:ext cx="3599700" cy="3511267"/>
            <a:chOff x="661125" y="2751225"/>
            <a:chExt cx="2699775" cy="2633450"/>
          </a:xfrm>
        </p:grpSpPr>
        <p:sp>
          <p:nvSpPr>
            <p:cNvPr id="90" name="Google Shape;90;p3"/>
            <p:cNvSpPr/>
            <p:nvPr/>
          </p:nvSpPr>
          <p:spPr>
            <a:xfrm>
              <a:off x="661125" y="2918175"/>
              <a:ext cx="78450" cy="888175"/>
            </a:xfrm>
            <a:custGeom>
              <a:avLst/>
              <a:gdLst/>
              <a:ahLst/>
              <a:cxnLst/>
              <a:rect l="l" t="t" r="r" b="b"/>
              <a:pathLst>
                <a:path w="3138" h="35527" extrusionOk="0">
                  <a:moveTo>
                    <a:pt x="1429" y="32996"/>
                  </a:moveTo>
                  <a:cubicBezTo>
                    <a:pt x="912" y="33169"/>
                    <a:pt x="534" y="33653"/>
                    <a:pt x="534" y="34228"/>
                  </a:cubicBezTo>
                  <a:cubicBezTo>
                    <a:pt x="534" y="34943"/>
                    <a:pt x="1117" y="35526"/>
                    <a:pt x="1840" y="35526"/>
                  </a:cubicBezTo>
                  <a:cubicBezTo>
                    <a:pt x="2555" y="35526"/>
                    <a:pt x="3138" y="34943"/>
                    <a:pt x="3138" y="34228"/>
                  </a:cubicBezTo>
                  <a:cubicBezTo>
                    <a:pt x="3138" y="33653"/>
                    <a:pt x="2768" y="33169"/>
                    <a:pt x="2243" y="32996"/>
                  </a:cubicBezTo>
                  <a:lnTo>
                    <a:pt x="2243" y="0"/>
                  </a:lnTo>
                  <a:lnTo>
                    <a:pt x="0" y="0"/>
                  </a:lnTo>
                  <a:lnTo>
                    <a:pt x="0" y="822"/>
                  </a:lnTo>
                  <a:lnTo>
                    <a:pt x="1429" y="822"/>
                  </a:ln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91" name="Google Shape;91;p3"/>
            <p:cNvSpPr/>
            <p:nvPr/>
          </p:nvSpPr>
          <p:spPr>
            <a:xfrm>
              <a:off x="2366975" y="2751225"/>
              <a:ext cx="245625" cy="1823950"/>
            </a:xfrm>
            <a:custGeom>
              <a:avLst/>
              <a:gdLst/>
              <a:ahLst/>
              <a:cxnLst/>
              <a:rect l="l" t="t" r="r" b="b"/>
              <a:pathLst>
                <a:path w="9825" h="72958" extrusionOk="0">
                  <a:moveTo>
                    <a:pt x="822" y="0"/>
                  </a:moveTo>
                  <a:lnTo>
                    <a:pt x="1" y="0"/>
                  </a:lnTo>
                  <a:lnTo>
                    <a:pt x="1" y="13118"/>
                  </a:lnTo>
                  <a:lnTo>
                    <a:pt x="9003" y="22121"/>
                  </a:lnTo>
                  <a:lnTo>
                    <a:pt x="9003" y="49055"/>
                  </a:lnTo>
                  <a:lnTo>
                    <a:pt x="1627" y="56431"/>
                  </a:lnTo>
                  <a:lnTo>
                    <a:pt x="1627" y="70403"/>
                  </a:lnTo>
                  <a:cubicBezTo>
                    <a:pt x="1085" y="70559"/>
                    <a:pt x="682" y="71052"/>
                    <a:pt x="682" y="71652"/>
                  </a:cubicBezTo>
                  <a:cubicBezTo>
                    <a:pt x="682" y="72366"/>
                    <a:pt x="1266" y="72958"/>
                    <a:pt x="1988" y="72958"/>
                  </a:cubicBezTo>
                  <a:cubicBezTo>
                    <a:pt x="2711" y="72958"/>
                    <a:pt x="3294" y="72366"/>
                    <a:pt x="3294" y="71652"/>
                  </a:cubicBezTo>
                  <a:cubicBezTo>
                    <a:pt x="3294" y="71093"/>
                    <a:pt x="2941" y="70617"/>
                    <a:pt x="2440" y="70436"/>
                  </a:cubicBezTo>
                  <a:lnTo>
                    <a:pt x="2440" y="56768"/>
                  </a:lnTo>
                  <a:lnTo>
                    <a:pt x="9825" y="49392"/>
                  </a:lnTo>
                  <a:lnTo>
                    <a:pt x="9825" y="21784"/>
                  </a:lnTo>
                  <a:lnTo>
                    <a:pt x="822" y="12781"/>
                  </a:lnTo>
                  <a:lnTo>
                    <a:pt x="822" y="0"/>
                  </a:ln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92" name="Google Shape;92;p3"/>
            <p:cNvSpPr/>
            <p:nvPr/>
          </p:nvSpPr>
          <p:spPr>
            <a:xfrm>
              <a:off x="2924300" y="2751225"/>
              <a:ext cx="264325" cy="2033625"/>
            </a:xfrm>
            <a:custGeom>
              <a:avLst/>
              <a:gdLst/>
              <a:ahLst/>
              <a:cxnLst/>
              <a:rect l="l" t="t" r="r" b="b"/>
              <a:pathLst>
                <a:path w="10573" h="81345" extrusionOk="0">
                  <a:moveTo>
                    <a:pt x="9751" y="23591"/>
                  </a:moveTo>
                  <a:lnTo>
                    <a:pt x="896" y="23591"/>
                  </a:lnTo>
                  <a:lnTo>
                    <a:pt x="896" y="78806"/>
                  </a:lnTo>
                  <a:cubicBezTo>
                    <a:pt x="370" y="78979"/>
                    <a:pt x="1" y="79463"/>
                    <a:pt x="1" y="80038"/>
                  </a:cubicBezTo>
                  <a:cubicBezTo>
                    <a:pt x="1" y="80753"/>
                    <a:pt x="584" y="81344"/>
                    <a:pt x="1298" y="81344"/>
                  </a:cubicBezTo>
                  <a:cubicBezTo>
                    <a:pt x="2021" y="81344"/>
                    <a:pt x="2605" y="80753"/>
                    <a:pt x="2605" y="80038"/>
                  </a:cubicBezTo>
                  <a:cubicBezTo>
                    <a:pt x="2605" y="79463"/>
                    <a:pt x="2227" y="78979"/>
                    <a:pt x="1709" y="78806"/>
                  </a:cubicBezTo>
                  <a:lnTo>
                    <a:pt x="1709" y="24404"/>
                  </a:lnTo>
                  <a:lnTo>
                    <a:pt x="10572" y="24404"/>
                  </a:lnTo>
                  <a:lnTo>
                    <a:pt x="10572" y="0"/>
                  </a:lnTo>
                  <a:lnTo>
                    <a:pt x="9751" y="0"/>
                  </a:ln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93" name="Google Shape;93;p3"/>
            <p:cNvSpPr/>
            <p:nvPr/>
          </p:nvSpPr>
          <p:spPr>
            <a:xfrm>
              <a:off x="661125" y="4193000"/>
              <a:ext cx="136575" cy="1191675"/>
            </a:xfrm>
            <a:custGeom>
              <a:avLst/>
              <a:gdLst/>
              <a:ahLst/>
              <a:cxnLst/>
              <a:rect l="l" t="t" r="r" b="b"/>
              <a:pathLst>
                <a:path w="5463" h="47667" extrusionOk="0">
                  <a:moveTo>
                    <a:pt x="4567" y="45129"/>
                  </a:moveTo>
                  <a:lnTo>
                    <a:pt x="4567" y="0"/>
                  </a:lnTo>
                  <a:lnTo>
                    <a:pt x="0" y="0"/>
                  </a:lnTo>
                  <a:lnTo>
                    <a:pt x="0" y="822"/>
                  </a:lnTo>
                  <a:lnTo>
                    <a:pt x="3746" y="822"/>
                  </a:lnTo>
                  <a:lnTo>
                    <a:pt x="3746" y="45129"/>
                  </a:lnTo>
                  <a:cubicBezTo>
                    <a:pt x="3228" y="45301"/>
                    <a:pt x="2850" y="45786"/>
                    <a:pt x="2850" y="46361"/>
                  </a:cubicBezTo>
                  <a:cubicBezTo>
                    <a:pt x="2850" y="47084"/>
                    <a:pt x="3434" y="47667"/>
                    <a:pt x="4157" y="47667"/>
                  </a:cubicBezTo>
                  <a:cubicBezTo>
                    <a:pt x="4879" y="47667"/>
                    <a:pt x="5463" y="47084"/>
                    <a:pt x="5463" y="46361"/>
                  </a:cubicBezTo>
                  <a:cubicBezTo>
                    <a:pt x="5463" y="45786"/>
                    <a:pt x="5085" y="45301"/>
                    <a:pt x="4567" y="45129"/>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94" name="Google Shape;94;p3"/>
            <p:cNvSpPr/>
            <p:nvPr/>
          </p:nvSpPr>
          <p:spPr>
            <a:xfrm>
              <a:off x="661125" y="4097725"/>
              <a:ext cx="210700" cy="779125"/>
            </a:xfrm>
            <a:custGeom>
              <a:avLst/>
              <a:gdLst/>
              <a:ahLst/>
              <a:cxnLst/>
              <a:rect l="l" t="t" r="r" b="b"/>
              <a:pathLst>
                <a:path w="8428" h="31165" extrusionOk="0">
                  <a:moveTo>
                    <a:pt x="7532" y="28626"/>
                  </a:moveTo>
                  <a:lnTo>
                    <a:pt x="7532" y="0"/>
                  </a:lnTo>
                  <a:lnTo>
                    <a:pt x="0" y="0"/>
                  </a:lnTo>
                  <a:lnTo>
                    <a:pt x="0" y="813"/>
                  </a:lnTo>
                  <a:lnTo>
                    <a:pt x="6711" y="813"/>
                  </a:lnTo>
                  <a:lnTo>
                    <a:pt x="6711" y="28626"/>
                  </a:lnTo>
                  <a:cubicBezTo>
                    <a:pt x="6194" y="28799"/>
                    <a:pt x="5816" y="29283"/>
                    <a:pt x="5816" y="29858"/>
                  </a:cubicBezTo>
                  <a:cubicBezTo>
                    <a:pt x="5816" y="30581"/>
                    <a:pt x="6399" y="31164"/>
                    <a:pt x="7122" y="31164"/>
                  </a:cubicBezTo>
                  <a:cubicBezTo>
                    <a:pt x="7845" y="31164"/>
                    <a:pt x="8428" y="30581"/>
                    <a:pt x="8428" y="29858"/>
                  </a:cubicBezTo>
                  <a:cubicBezTo>
                    <a:pt x="8428" y="29283"/>
                    <a:pt x="8050" y="28799"/>
                    <a:pt x="7532" y="28626"/>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95" name="Google Shape;95;p3"/>
            <p:cNvSpPr/>
            <p:nvPr/>
          </p:nvSpPr>
          <p:spPr>
            <a:xfrm>
              <a:off x="661125" y="3995450"/>
              <a:ext cx="293250" cy="1116525"/>
            </a:xfrm>
            <a:custGeom>
              <a:avLst/>
              <a:gdLst/>
              <a:ahLst/>
              <a:cxnLst/>
              <a:rect l="l" t="t" r="r" b="b"/>
              <a:pathLst>
                <a:path w="11730" h="44661" extrusionOk="0">
                  <a:moveTo>
                    <a:pt x="10835" y="42122"/>
                  </a:moveTo>
                  <a:lnTo>
                    <a:pt x="10835" y="0"/>
                  </a:lnTo>
                  <a:lnTo>
                    <a:pt x="0" y="0"/>
                  </a:lnTo>
                  <a:lnTo>
                    <a:pt x="0" y="814"/>
                  </a:lnTo>
                  <a:lnTo>
                    <a:pt x="10021" y="814"/>
                  </a:lnTo>
                  <a:lnTo>
                    <a:pt x="10021" y="42122"/>
                  </a:lnTo>
                  <a:cubicBezTo>
                    <a:pt x="9496" y="42295"/>
                    <a:pt x="9126" y="42780"/>
                    <a:pt x="9126" y="43355"/>
                  </a:cubicBezTo>
                  <a:cubicBezTo>
                    <a:pt x="9126" y="44077"/>
                    <a:pt x="9709" y="44661"/>
                    <a:pt x="10424" y="44661"/>
                  </a:cubicBezTo>
                  <a:cubicBezTo>
                    <a:pt x="11147" y="44661"/>
                    <a:pt x="11730" y="44077"/>
                    <a:pt x="11730" y="43355"/>
                  </a:cubicBezTo>
                  <a:cubicBezTo>
                    <a:pt x="11730" y="42780"/>
                    <a:pt x="11352" y="42295"/>
                    <a:pt x="10835" y="42122"/>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96" name="Google Shape;96;p3"/>
            <p:cNvSpPr/>
            <p:nvPr/>
          </p:nvSpPr>
          <p:spPr>
            <a:xfrm>
              <a:off x="661125" y="3906725"/>
              <a:ext cx="388750" cy="833775"/>
            </a:xfrm>
            <a:custGeom>
              <a:avLst/>
              <a:gdLst/>
              <a:ahLst/>
              <a:cxnLst/>
              <a:rect l="l" t="t" r="r" b="b"/>
              <a:pathLst>
                <a:path w="15550" h="33351" extrusionOk="0">
                  <a:moveTo>
                    <a:pt x="14654" y="30812"/>
                  </a:moveTo>
                  <a:lnTo>
                    <a:pt x="14654" y="1"/>
                  </a:lnTo>
                  <a:lnTo>
                    <a:pt x="0" y="1"/>
                  </a:lnTo>
                  <a:lnTo>
                    <a:pt x="0" y="822"/>
                  </a:lnTo>
                  <a:lnTo>
                    <a:pt x="13833" y="822"/>
                  </a:lnTo>
                  <a:lnTo>
                    <a:pt x="13833" y="30812"/>
                  </a:lnTo>
                  <a:cubicBezTo>
                    <a:pt x="13315" y="30985"/>
                    <a:pt x="12946" y="31469"/>
                    <a:pt x="12946" y="32044"/>
                  </a:cubicBezTo>
                  <a:cubicBezTo>
                    <a:pt x="12946" y="32767"/>
                    <a:pt x="13529" y="33350"/>
                    <a:pt x="14243" y="33350"/>
                  </a:cubicBezTo>
                  <a:cubicBezTo>
                    <a:pt x="14966" y="33350"/>
                    <a:pt x="15549" y="32767"/>
                    <a:pt x="15549" y="32044"/>
                  </a:cubicBezTo>
                  <a:cubicBezTo>
                    <a:pt x="15549" y="31469"/>
                    <a:pt x="15172" y="30985"/>
                    <a:pt x="14654" y="30812"/>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97" name="Google Shape;97;p3"/>
            <p:cNvSpPr/>
            <p:nvPr/>
          </p:nvSpPr>
          <p:spPr>
            <a:xfrm>
              <a:off x="661125" y="2832325"/>
              <a:ext cx="487100" cy="2112700"/>
            </a:xfrm>
            <a:custGeom>
              <a:avLst/>
              <a:gdLst/>
              <a:ahLst/>
              <a:cxnLst/>
              <a:rect l="l" t="t" r="r" b="b"/>
              <a:pathLst>
                <a:path w="19484" h="84508" extrusionOk="0">
                  <a:moveTo>
                    <a:pt x="18589" y="81969"/>
                  </a:moveTo>
                  <a:lnTo>
                    <a:pt x="18589" y="39724"/>
                  </a:lnTo>
                  <a:lnTo>
                    <a:pt x="5191" y="39724"/>
                  </a:lnTo>
                  <a:lnTo>
                    <a:pt x="5191" y="1"/>
                  </a:lnTo>
                  <a:lnTo>
                    <a:pt x="0" y="1"/>
                  </a:lnTo>
                  <a:lnTo>
                    <a:pt x="0" y="814"/>
                  </a:lnTo>
                  <a:lnTo>
                    <a:pt x="4370" y="814"/>
                  </a:lnTo>
                  <a:lnTo>
                    <a:pt x="4370" y="40546"/>
                  </a:lnTo>
                  <a:lnTo>
                    <a:pt x="17767" y="40546"/>
                  </a:lnTo>
                  <a:lnTo>
                    <a:pt x="17767" y="81969"/>
                  </a:lnTo>
                  <a:cubicBezTo>
                    <a:pt x="17250" y="82142"/>
                    <a:pt x="16872" y="82626"/>
                    <a:pt x="16872" y="83201"/>
                  </a:cubicBezTo>
                  <a:cubicBezTo>
                    <a:pt x="16872" y="83924"/>
                    <a:pt x="17463" y="84507"/>
                    <a:pt x="18178" y="84507"/>
                  </a:cubicBezTo>
                  <a:cubicBezTo>
                    <a:pt x="18901" y="84507"/>
                    <a:pt x="19484" y="83924"/>
                    <a:pt x="19484" y="83201"/>
                  </a:cubicBezTo>
                  <a:cubicBezTo>
                    <a:pt x="19484" y="82626"/>
                    <a:pt x="19106" y="82142"/>
                    <a:pt x="18589" y="81969"/>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98" name="Google Shape;98;p3"/>
            <p:cNvSpPr/>
            <p:nvPr/>
          </p:nvSpPr>
          <p:spPr>
            <a:xfrm>
              <a:off x="861750" y="2751225"/>
              <a:ext cx="410725" cy="2406750"/>
            </a:xfrm>
            <a:custGeom>
              <a:avLst/>
              <a:gdLst/>
              <a:ahLst/>
              <a:cxnLst/>
              <a:rect l="l" t="t" r="r" b="b"/>
              <a:pathLst>
                <a:path w="16429" h="96270" extrusionOk="0">
                  <a:moveTo>
                    <a:pt x="15533" y="93731"/>
                  </a:moveTo>
                  <a:lnTo>
                    <a:pt x="15533" y="38730"/>
                  </a:lnTo>
                  <a:lnTo>
                    <a:pt x="822" y="38730"/>
                  </a:lnTo>
                  <a:lnTo>
                    <a:pt x="822" y="0"/>
                  </a:lnTo>
                  <a:lnTo>
                    <a:pt x="0" y="0"/>
                  </a:lnTo>
                  <a:lnTo>
                    <a:pt x="0" y="39543"/>
                  </a:lnTo>
                  <a:lnTo>
                    <a:pt x="14720" y="39543"/>
                  </a:lnTo>
                  <a:lnTo>
                    <a:pt x="14720" y="93731"/>
                  </a:lnTo>
                  <a:cubicBezTo>
                    <a:pt x="14202" y="93904"/>
                    <a:pt x="13825" y="94388"/>
                    <a:pt x="13825" y="94963"/>
                  </a:cubicBezTo>
                  <a:cubicBezTo>
                    <a:pt x="13825" y="95686"/>
                    <a:pt x="14408" y="96270"/>
                    <a:pt x="15131" y="96270"/>
                  </a:cubicBezTo>
                  <a:cubicBezTo>
                    <a:pt x="15845" y="96270"/>
                    <a:pt x="16429" y="95686"/>
                    <a:pt x="16429" y="94963"/>
                  </a:cubicBezTo>
                  <a:cubicBezTo>
                    <a:pt x="16429" y="94388"/>
                    <a:pt x="16051" y="93904"/>
                    <a:pt x="15533" y="93731"/>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99" name="Google Shape;99;p3"/>
            <p:cNvSpPr/>
            <p:nvPr/>
          </p:nvSpPr>
          <p:spPr>
            <a:xfrm>
              <a:off x="949025" y="2751225"/>
              <a:ext cx="421200" cy="1823950"/>
            </a:xfrm>
            <a:custGeom>
              <a:avLst/>
              <a:gdLst/>
              <a:ahLst/>
              <a:cxnLst/>
              <a:rect l="l" t="t" r="r" b="b"/>
              <a:pathLst>
                <a:path w="16848" h="72958" extrusionOk="0">
                  <a:moveTo>
                    <a:pt x="15952" y="70420"/>
                  </a:moveTo>
                  <a:lnTo>
                    <a:pt x="15952" y="33924"/>
                  </a:lnTo>
                  <a:lnTo>
                    <a:pt x="822" y="33924"/>
                  </a:lnTo>
                  <a:lnTo>
                    <a:pt x="822" y="0"/>
                  </a:lnTo>
                  <a:lnTo>
                    <a:pt x="0" y="0"/>
                  </a:lnTo>
                  <a:lnTo>
                    <a:pt x="0" y="34738"/>
                  </a:lnTo>
                  <a:lnTo>
                    <a:pt x="15139" y="34738"/>
                  </a:lnTo>
                  <a:lnTo>
                    <a:pt x="15139" y="70420"/>
                  </a:lnTo>
                  <a:cubicBezTo>
                    <a:pt x="14621" y="70592"/>
                    <a:pt x="14244" y="71077"/>
                    <a:pt x="14244" y="71652"/>
                  </a:cubicBezTo>
                  <a:cubicBezTo>
                    <a:pt x="14244" y="72375"/>
                    <a:pt x="14827" y="72958"/>
                    <a:pt x="15550" y="72958"/>
                  </a:cubicBezTo>
                  <a:cubicBezTo>
                    <a:pt x="16264" y="72958"/>
                    <a:pt x="16847" y="72375"/>
                    <a:pt x="16847" y="71652"/>
                  </a:cubicBezTo>
                  <a:cubicBezTo>
                    <a:pt x="16847" y="71077"/>
                    <a:pt x="16470" y="70592"/>
                    <a:pt x="15952" y="70420"/>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00" name="Google Shape;100;p3"/>
            <p:cNvSpPr/>
            <p:nvPr/>
          </p:nvSpPr>
          <p:spPr>
            <a:xfrm>
              <a:off x="1249050" y="2751225"/>
              <a:ext cx="264500" cy="561050"/>
            </a:xfrm>
            <a:custGeom>
              <a:avLst/>
              <a:gdLst/>
              <a:ahLst/>
              <a:cxnLst/>
              <a:rect l="l" t="t" r="r" b="b"/>
              <a:pathLst>
                <a:path w="10580" h="22442" extrusionOk="0">
                  <a:moveTo>
                    <a:pt x="9274" y="22441"/>
                  </a:moveTo>
                  <a:cubicBezTo>
                    <a:pt x="9997" y="22441"/>
                    <a:pt x="10580" y="21850"/>
                    <a:pt x="10580" y="21135"/>
                  </a:cubicBezTo>
                  <a:cubicBezTo>
                    <a:pt x="10580" y="20412"/>
                    <a:pt x="9997" y="19829"/>
                    <a:pt x="9274" y="19829"/>
                  </a:cubicBezTo>
                  <a:cubicBezTo>
                    <a:pt x="8600" y="19829"/>
                    <a:pt x="8050" y="20338"/>
                    <a:pt x="7984" y="20995"/>
                  </a:cubicBezTo>
                  <a:lnTo>
                    <a:pt x="822" y="20995"/>
                  </a:lnTo>
                  <a:lnTo>
                    <a:pt x="822" y="0"/>
                  </a:lnTo>
                  <a:lnTo>
                    <a:pt x="0" y="0"/>
                  </a:lnTo>
                  <a:lnTo>
                    <a:pt x="0" y="21817"/>
                  </a:lnTo>
                  <a:lnTo>
                    <a:pt x="8165" y="21817"/>
                  </a:lnTo>
                  <a:cubicBezTo>
                    <a:pt x="8395" y="22187"/>
                    <a:pt x="8806" y="22433"/>
                    <a:pt x="9274" y="22441"/>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01" name="Google Shape;101;p3"/>
            <p:cNvSpPr/>
            <p:nvPr/>
          </p:nvSpPr>
          <p:spPr>
            <a:xfrm>
              <a:off x="1966325" y="2751225"/>
              <a:ext cx="65325" cy="499650"/>
            </a:xfrm>
            <a:custGeom>
              <a:avLst/>
              <a:gdLst/>
              <a:ahLst/>
              <a:cxnLst/>
              <a:rect l="l" t="t" r="r" b="b"/>
              <a:pathLst>
                <a:path w="2613" h="19986" extrusionOk="0">
                  <a:moveTo>
                    <a:pt x="1718" y="17447"/>
                  </a:moveTo>
                  <a:lnTo>
                    <a:pt x="1718" y="0"/>
                  </a:lnTo>
                  <a:lnTo>
                    <a:pt x="896" y="0"/>
                  </a:lnTo>
                  <a:lnTo>
                    <a:pt x="896" y="17447"/>
                  </a:lnTo>
                  <a:cubicBezTo>
                    <a:pt x="379" y="17619"/>
                    <a:pt x="1" y="18104"/>
                    <a:pt x="1" y="18679"/>
                  </a:cubicBezTo>
                  <a:cubicBezTo>
                    <a:pt x="1" y="19402"/>
                    <a:pt x="584" y="19985"/>
                    <a:pt x="1307" y="19985"/>
                  </a:cubicBezTo>
                  <a:cubicBezTo>
                    <a:pt x="2030" y="19985"/>
                    <a:pt x="2613" y="19402"/>
                    <a:pt x="2613" y="18679"/>
                  </a:cubicBezTo>
                  <a:cubicBezTo>
                    <a:pt x="2613" y="18104"/>
                    <a:pt x="2235" y="17619"/>
                    <a:pt x="1718" y="17447"/>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02" name="Google Shape;102;p3"/>
            <p:cNvSpPr/>
            <p:nvPr/>
          </p:nvSpPr>
          <p:spPr>
            <a:xfrm>
              <a:off x="2491225" y="2751225"/>
              <a:ext cx="370275" cy="226925"/>
            </a:xfrm>
            <a:custGeom>
              <a:avLst/>
              <a:gdLst/>
              <a:ahLst/>
              <a:cxnLst/>
              <a:rect l="l" t="t" r="r" b="b"/>
              <a:pathLst>
                <a:path w="14811" h="9077" extrusionOk="0">
                  <a:moveTo>
                    <a:pt x="1306" y="9077"/>
                  </a:moveTo>
                  <a:cubicBezTo>
                    <a:pt x="1881" y="9077"/>
                    <a:pt x="2366" y="8699"/>
                    <a:pt x="2538" y="8181"/>
                  </a:cubicBezTo>
                  <a:lnTo>
                    <a:pt x="14810" y="8181"/>
                  </a:lnTo>
                  <a:lnTo>
                    <a:pt x="14810" y="0"/>
                  </a:lnTo>
                  <a:lnTo>
                    <a:pt x="13989" y="0"/>
                  </a:lnTo>
                  <a:lnTo>
                    <a:pt x="13989" y="7360"/>
                  </a:lnTo>
                  <a:lnTo>
                    <a:pt x="2538" y="7360"/>
                  </a:lnTo>
                  <a:cubicBezTo>
                    <a:pt x="2366" y="6843"/>
                    <a:pt x="1881" y="6465"/>
                    <a:pt x="1306" y="6465"/>
                  </a:cubicBezTo>
                  <a:cubicBezTo>
                    <a:pt x="592" y="6465"/>
                    <a:pt x="0" y="7048"/>
                    <a:pt x="0" y="7771"/>
                  </a:cubicBezTo>
                  <a:cubicBezTo>
                    <a:pt x="0" y="8494"/>
                    <a:pt x="583" y="9077"/>
                    <a:pt x="1306" y="9077"/>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03" name="Google Shape;103;p3"/>
            <p:cNvSpPr/>
            <p:nvPr/>
          </p:nvSpPr>
          <p:spPr>
            <a:xfrm>
              <a:off x="2491225" y="2751225"/>
              <a:ext cx="298600" cy="123850"/>
            </a:xfrm>
            <a:custGeom>
              <a:avLst/>
              <a:gdLst/>
              <a:ahLst/>
              <a:cxnLst/>
              <a:rect l="l" t="t" r="r" b="b"/>
              <a:pathLst>
                <a:path w="11944" h="4954" extrusionOk="0">
                  <a:moveTo>
                    <a:pt x="1306" y="4953"/>
                  </a:moveTo>
                  <a:cubicBezTo>
                    <a:pt x="1881" y="4953"/>
                    <a:pt x="2366" y="4584"/>
                    <a:pt x="2538" y="4058"/>
                  </a:cubicBezTo>
                  <a:lnTo>
                    <a:pt x="11943" y="4058"/>
                  </a:lnTo>
                  <a:lnTo>
                    <a:pt x="11943" y="0"/>
                  </a:lnTo>
                  <a:lnTo>
                    <a:pt x="11122" y="0"/>
                  </a:lnTo>
                  <a:lnTo>
                    <a:pt x="11122" y="3245"/>
                  </a:lnTo>
                  <a:lnTo>
                    <a:pt x="2538" y="3245"/>
                  </a:lnTo>
                  <a:cubicBezTo>
                    <a:pt x="2366" y="2727"/>
                    <a:pt x="1881" y="2349"/>
                    <a:pt x="1306" y="2349"/>
                  </a:cubicBezTo>
                  <a:cubicBezTo>
                    <a:pt x="592" y="2349"/>
                    <a:pt x="0" y="2933"/>
                    <a:pt x="0" y="3655"/>
                  </a:cubicBezTo>
                  <a:cubicBezTo>
                    <a:pt x="0" y="4370"/>
                    <a:pt x="583" y="4953"/>
                    <a:pt x="1306" y="4953"/>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04" name="Google Shape;104;p3"/>
            <p:cNvSpPr/>
            <p:nvPr/>
          </p:nvSpPr>
          <p:spPr>
            <a:xfrm>
              <a:off x="1328100" y="2751225"/>
              <a:ext cx="333525" cy="123850"/>
            </a:xfrm>
            <a:custGeom>
              <a:avLst/>
              <a:gdLst/>
              <a:ahLst/>
              <a:cxnLst/>
              <a:rect l="l" t="t" r="r" b="b"/>
              <a:pathLst>
                <a:path w="13341" h="4954" extrusionOk="0">
                  <a:moveTo>
                    <a:pt x="1307" y="4953"/>
                  </a:moveTo>
                  <a:cubicBezTo>
                    <a:pt x="1882" y="4953"/>
                    <a:pt x="2366" y="4584"/>
                    <a:pt x="2539" y="4058"/>
                  </a:cubicBezTo>
                  <a:lnTo>
                    <a:pt x="13340" y="4058"/>
                  </a:lnTo>
                  <a:lnTo>
                    <a:pt x="13340" y="0"/>
                  </a:lnTo>
                  <a:lnTo>
                    <a:pt x="12519" y="0"/>
                  </a:lnTo>
                  <a:lnTo>
                    <a:pt x="12519" y="3245"/>
                  </a:lnTo>
                  <a:lnTo>
                    <a:pt x="2539" y="3245"/>
                  </a:lnTo>
                  <a:cubicBezTo>
                    <a:pt x="2366" y="2727"/>
                    <a:pt x="1882" y="2349"/>
                    <a:pt x="1307" y="2349"/>
                  </a:cubicBezTo>
                  <a:cubicBezTo>
                    <a:pt x="584" y="2349"/>
                    <a:pt x="1" y="2933"/>
                    <a:pt x="1" y="3655"/>
                  </a:cubicBezTo>
                  <a:cubicBezTo>
                    <a:pt x="1" y="4370"/>
                    <a:pt x="584" y="4953"/>
                    <a:pt x="1307" y="4953"/>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05" name="Google Shape;105;p3"/>
            <p:cNvSpPr/>
            <p:nvPr/>
          </p:nvSpPr>
          <p:spPr>
            <a:xfrm>
              <a:off x="1045750" y="2751225"/>
              <a:ext cx="421600" cy="1989275"/>
            </a:xfrm>
            <a:custGeom>
              <a:avLst/>
              <a:gdLst/>
              <a:ahLst/>
              <a:cxnLst/>
              <a:rect l="l" t="t" r="r" b="b"/>
              <a:pathLst>
                <a:path w="16864" h="79571" extrusionOk="0">
                  <a:moveTo>
                    <a:pt x="15968" y="77032"/>
                  </a:moveTo>
                  <a:lnTo>
                    <a:pt x="15968" y="29628"/>
                  </a:lnTo>
                  <a:lnTo>
                    <a:pt x="822" y="29628"/>
                  </a:lnTo>
                  <a:lnTo>
                    <a:pt x="822" y="0"/>
                  </a:lnTo>
                  <a:lnTo>
                    <a:pt x="0" y="0"/>
                  </a:lnTo>
                  <a:lnTo>
                    <a:pt x="0" y="30442"/>
                  </a:lnTo>
                  <a:lnTo>
                    <a:pt x="15155" y="30442"/>
                  </a:lnTo>
                  <a:lnTo>
                    <a:pt x="15155" y="77032"/>
                  </a:lnTo>
                  <a:cubicBezTo>
                    <a:pt x="14638" y="77205"/>
                    <a:pt x="14260" y="77689"/>
                    <a:pt x="14260" y="78264"/>
                  </a:cubicBezTo>
                  <a:cubicBezTo>
                    <a:pt x="14260" y="78987"/>
                    <a:pt x="14843" y="79570"/>
                    <a:pt x="15566" y="79570"/>
                  </a:cubicBezTo>
                  <a:cubicBezTo>
                    <a:pt x="16280" y="79570"/>
                    <a:pt x="16864" y="78987"/>
                    <a:pt x="16864" y="78264"/>
                  </a:cubicBezTo>
                  <a:cubicBezTo>
                    <a:pt x="16864" y="77689"/>
                    <a:pt x="16486" y="77205"/>
                    <a:pt x="15977" y="77032"/>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06" name="Google Shape;106;p3"/>
            <p:cNvSpPr/>
            <p:nvPr/>
          </p:nvSpPr>
          <p:spPr>
            <a:xfrm>
              <a:off x="1158675" y="2751225"/>
              <a:ext cx="426350" cy="2248225"/>
            </a:xfrm>
            <a:custGeom>
              <a:avLst/>
              <a:gdLst/>
              <a:ahLst/>
              <a:cxnLst/>
              <a:rect l="l" t="t" r="r" b="b"/>
              <a:pathLst>
                <a:path w="17054" h="89929" extrusionOk="0">
                  <a:moveTo>
                    <a:pt x="16158" y="87398"/>
                  </a:moveTo>
                  <a:lnTo>
                    <a:pt x="16158" y="25226"/>
                  </a:lnTo>
                  <a:lnTo>
                    <a:pt x="822" y="25226"/>
                  </a:lnTo>
                  <a:lnTo>
                    <a:pt x="822" y="0"/>
                  </a:lnTo>
                  <a:lnTo>
                    <a:pt x="1" y="0"/>
                  </a:lnTo>
                  <a:lnTo>
                    <a:pt x="1" y="26039"/>
                  </a:lnTo>
                  <a:lnTo>
                    <a:pt x="15345" y="26039"/>
                  </a:lnTo>
                  <a:lnTo>
                    <a:pt x="15345" y="87398"/>
                  </a:lnTo>
                  <a:cubicBezTo>
                    <a:pt x="14819" y="87571"/>
                    <a:pt x="14449" y="88047"/>
                    <a:pt x="14449" y="88630"/>
                  </a:cubicBezTo>
                  <a:cubicBezTo>
                    <a:pt x="14449" y="89345"/>
                    <a:pt x="15033" y="89928"/>
                    <a:pt x="15747" y="89928"/>
                  </a:cubicBezTo>
                  <a:cubicBezTo>
                    <a:pt x="16470" y="89928"/>
                    <a:pt x="17053" y="89345"/>
                    <a:pt x="17053" y="88630"/>
                  </a:cubicBezTo>
                  <a:cubicBezTo>
                    <a:pt x="17053" y="88047"/>
                    <a:pt x="16676" y="87571"/>
                    <a:pt x="16158" y="87398"/>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07" name="Google Shape;107;p3"/>
            <p:cNvSpPr/>
            <p:nvPr/>
          </p:nvSpPr>
          <p:spPr>
            <a:xfrm>
              <a:off x="1353975" y="2751225"/>
              <a:ext cx="389575" cy="1484725"/>
            </a:xfrm>
            <a:custGeom>
              <a:avLst/>
              <a:gdLst/>
              <a:ahLst/>
              <a:cxnLst/>
              <a:rect l="l" t="t" r="r" b="b"/>
              <a:pathLst>
                <a:path w="15583" h="59389" extrusionOk="0">
                  <a:moveTo>
                    <a:pt x="14671" y="56850"/>
                  </a:moveTo>
                  <a:lnTo>
                    <a:pt x="14671" y="26022"/>
                  </a:lnTo>
                  <a:lnTo>
                    <a:pt x="822" y="12174"/>
                  </a:lnTo>
                  <a:lnTo>
                    <a:pt x="822" y="7713"/>
                  </a:lnTo>
                  <a:lnTo>
                    <a:pt x="15229" y="7713"/>
                  </a:lnTo>
                  <a:lnTo>
                    <a:pt x="15229" y="0"/>
                  </a:lnTo>
                  <a:lnTo>
                    <a:pt x="14408" y="0"/>
                  </a:lnTo>
                  <a:lnTo>
                    <a:pt x="14408" y="6892"/>
                  </a:lnTo>
                  <a:lnTo>
                    <a:pt x="1" y="6892"/>
                  </a:lnTo>
                  <a:lnTo>
                    <a:pt x="1" y="12510"/>
                  </a:lnTo>
                  <a:lnTo>
                    <a:pt x="13849" y="26359"/>
                  </a:lnTo>
                  <a:lnTo>
                    <a:pt x="13849" y="56858"/>
                  </a:lnTo>
                  <a:cubicBezTo>
                    <a:pt x="13340" y="57031"/>
                    <a:pt x="12979" y="57515"/>
                    <a:pt x="12979" y="58082"/>
                  </a:cubicBezTo>
                  <a:cubicBezTo>
                    <a:pt x="12979" y="58805"/>
                    <a:pt x="13554" y="59388"/>
                    <a:pt x="14277" y="59388"/>
                  </a:cubicBezTo>
                  <a:cubicBezTo>
                    <a:pt x="14999" y="59388"/>
                    <a:pt x="15583" y="58805"/>
                    <a:pt x="15583" y="58082"/>
                  </a:cubicBezTo>
                  <a:cubicBezTo>
                    <a:pt x="15583" y="57499"/>
                    <a:pt x="15197" y="57014"/>
                    <a:pt x="14671" y="56850"/>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08" name="Google Shape;108;p3"/>
            <p:cNvSpPr/>
            <p:nvPr/>
          </p:nvSpPr>
          <p:spPr>
            <a:xfrm>
              <a:off x="1502025" y="2751225"/>
              <a:ext cx="382600" cy="1870775"/>
            </a:xfrm>
            <a:custGeom>
              <a:avLst/>
              <a:gdLst/>
              <a:ahLst/>
              <a:cxnLst/>
              <a:rect l="l" t="t" r="r" b="b"/>
              <a:pathLst>
                <a:path w="15304" h="74831" extrusionOk="0">
                  <a:moveTo>
                    <a:pt x="14408" y="72293"/>
                  </a:moveTo>
                  <a:lnTo>
                    <a:pt x="14408" y="24971"/>
                  </a:lnTo>
                  <a:lnTo>
                    <a:pt x="1980" y="12543"/>
                  </a:lnTo>
                  <a:lnTo>
                    <a:pt x="12856" y="12543"/>
                  </a:lnTo>
                  <a:lnTo>
                    <a:pt x="12856" y="0"/>
                  </a:lnTo>
                  <a:lnTo>
                    <a:pt x="12035" y="0"/>
                  </a:lnTo>
                  <a:lnTo>
                    <a:pt x="12035" y="11730"/>
                  </a:lnTo>
                  <a:lnTo>
                    <a:pt x="1" y="11730"/>
                  </a:lnTo>
                  <a:lnTo>
                    <a:pt x="13587" y="25308"/>
                  </a:lnTo>
                  <a:lnTo>
                    <a:pt x="13587" y="72293"/>
                  </a:lnTo>
                  <a:cubicBezTo>
                    <a:pt x="13069" y="72465"/>
                    <a:pt x="12692" y="72950"/>
                    <a:pt x="12692" y="73525"/>
                  </a:cubicBezTo>
                  <a:cubicBezTo>
                    <a:pt x="12692" y="74247"/>
                    <a:pt x="13283" y="74831"/>
                    <a:pt x="13998" y="74831"/>
                  </a:cubicBezTo>
                  <a:cubicBezTo>
                    <a:pt x="14721" y="74831"/>
                    <a:pt x="15304" y="74247"/>
                    <a:pt x="15304" y="73525"/>
                  </a:cubicBezTo>
                  <a:cubicBezTo>
                    <a:pt x="15304" y="72950"/>
                    <a:pt x="14926" y="72465"/>
                    <a:pt x="14408" y="72293"/>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09" name="Google Shape;109;p3"/>
            <p:cNvSpPr/>
            <p:nvPr/>
          </p:nvSpPr>
          <p:spPr>
            <a:xfrm>
              <a:off x="1725450" y="2751225"/>
              <a:ext cx="288975" cy="1665425"/>
            </a:xfrm>
            <a:custGeom>
              <a:avLst/>
              <a:gdLst/>
              <a:ahLst/>
              <a:cxnLst/>
              <a:rect l="l" t="t" r="r" b="b"/>
              <a:pathLst>
                <a:path w="11559" h="66617" extrusionOk="0">
                  <a:moveTo>
                    <a:pt x="10663" y="64078"/>
                  </a:moveTo>
                  <a:lnTo>
                    <a:pt x="10663" y="24774"/>
                  </a:lnTo>
                  <a:lnTo>
                    <a:pt x="1972" y="16092"/>
                  </a:lnTo>
                  <a:lnTo>
                    <a:pt x="7673" y="16092"/>
                  </a:lnTo>
                  <a:lnTo>
                    <a:pt x="7673" y="0"/>
                  </a:lnTo>
                  <a:lnTo>
                    <a:pt x="6851" y="0"/>
                  </a:lnTo>
                  <a:lnTo>
                    <a:pt x="6851" y="15270"/>
                  </a:lnTo>
                  <a:lnTo>
                    <a:pt x="1" y="15270"/>
                  </a:lnTo>
                  <a:lnTo>
                    <a:pt x="9841" y="25111"/>
                  </a:lnTo>
                  <a:lnTo>
                    <a:pt x="9841" y="64078"/>
                  </a:lnTo>
                  <a:cubicBezTo>
                    <a:pt x="9324" y="64251"/>
                    <a:pt x="8946" y="64736"/>
                    <a:pt x="8946" y="65311"/>
                  </a:cubicBezTo>
                  <a:cubicBezTo>
                    <a:pt x="8946" y="66033"/>
                    <a:pt x="9529" y="66617"/>
                    <a:pt x="10252" y="66617"/>
                  </a:cubicBezTo>
                  <a:cubicBezTo>
                    <a:pt x="10975" y="66617"/>
                    <a:pt x="11558" y="66033"/>
                    <a:pt x="11558" y="65311"/>
                  </a:cubicBezTo>
                  <a:cubicBezTo>
                    <a:pt x="11558" y="64736"/>
                    <a:pt x="11180" y="64251"/>
                    <a:pt x="10663" y="64078"/>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10" name="Google Shape;110;p3"/>
            <p:cNvSpPr/>
            <p:nvPr/>
          </p:nvSpPr>
          <p:spPr>
            <a:xfrm>
              <a:off x="2128975" y="2751225"/>
              <a:ext cx="197150" cy="2033425"/>
            </a:xfrm>
            <a:custGeom>
              <a:avLst/>
              <a:gdLst/>
              <a:ahLst/>
              <a:cxnLst/>
              <a:rect l="l" t="t" r="r" b="b"/>
              <a:pathLst>
                <a:path w="7886" h="81337" extrusionOk="0">
                  <a:moveTo>
                    <a:pt x="1684" y="78798"/>
                  </a:moveTo>
                  <a:lnTo>
                    <a:pt x="1684" y="49318"/>
                  </a:lnTo>
                  <a:lnTo>
                    <a:pt x="7886" y="43116"/>
                  </a:lnTo>
                  <a:lnTo>
                    <a:pt x="7886" y="25061"/>
                  </a:lnTo>
                  <a:lnTo>
                    <a:pt x="1339" y="18515"/>
                  </a:lnTo>
                  <a:lnTo>
                    <a:pt x="1339" y="0"/>
                  </a:lnTo>
                  <a:lnTo>
                    <a:pt x="518" y="0"/>
                  </a:lnTo>
                  <a:lnTo>
                    <a:pt x="518" y="18852"/>
                  </a:lnTo>
                  <a:lnTo>
                    <a:pt x="7065" y="25398"/>
                  </a:lnTo>
                  <a:lnTo>
                    <a:pt x="7065" y="42779"/>
                  </a:lnTo>
                  <a:lnTo>
                    <a:pt x="863" y="48981"/>
                  </a:lnTo>
                  <a:lnTo>
                    <a:pt x="863" y="78815"/>
                  </a:lnTo>
                  <a:cubicBezTo>
                    <a:pt x="362" y="78995"/>
                    <a:pt x="0" y="79472"/>
                    <a:pt x="0" y="80038"/>
                  </a:cubicBezTo>
                  <a:cubicBezTo>
                    <a:pt x="0" y="80753"/>
                    <a:pt x="584" y="81336"/>
                    <a:pt x="1307" y="81336"/>
                  </a:cubicBezTo>
                  <a:cubicBezTo>
                    <a:pt x="2021" y="81336"/>
                    <a:pt x="2604" y="80753"/>
                    <a:pt x="2604" y="80038"/>
                  </a:cubicBezTo>
                  <a:cubicBezTo>
                    <a:pt x="2604" y="79447"/>
                    <a:pt x="2218" y="78962"/>
                    <a:pt x="1684" y="78798"/>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11" name="Google Shape;111;p3"/>
            <p:cNvSpPr/>
            <p:nvPr/>
          </p:nvSpPr>
          <p:spPr>
            <a:xfrm>
              <a:off x="2048075" y="2751225"/>
              <a:ext cx="194275" cy="2304475"/>
            </a:xfrm>
            <a:custGeom>
              <a:avLst/>
              <a:gdLst/>
              <a:ahLst/>
              <a:cxnLst/>
              <a:rect l="l" t="t" r="r" b="b"/>
              <a:pathLst>
                <a:path w="7771" h="92179" extrusionOk="0">
                  <a:moveTo>
                    <a:pt x="1709" y="89641"/>
                  </a:moveTo>
                  <a:lnTo>
                    <a:pt x="1709" y="47133"/>
                  </a:lnTo>
                  <a:lnTo>
                    <a:pt x="7771" y="41071"/>
                  </a:lnTo>
                  <a:lnTo>
                    <a:pt x="7771" y="26540"/>
                  </a:lnTo>
                  <a:lnTo>
                    <a:pt x="1380" y="20149"/>
                  </a:lnTo>
                  <a:lnTo>
                    <a:pt x="1380" y="0"/>
                  </a:lnTo>
                  <a:lnTo>
                    <a:pt x="559" y="0"/>
                  </a:lnTo>
                  <a:lnTo>
                    <a:pt x="559" y="20486"/>
                  </a:lnTo>
                  <a:lnTo>
                    <a:pt x="6949" y="26877"/>
                  </a:lnTo>
                  <a:lnTo>
                    <a:pt x="6949" y="40734"/>
                  </a:lnTo>
                  <a:lnTo>
                    <a:pt x="895" y="46796"/>
                  </a:lnTo>
                  <a:lnTo>
                    <a:pt x="895" y="89641"/>
                  </a:lnTo>
                  <a:cubicBezTo>
                    <a:pt x="370" y="89813"/>
                    <a:pt x="0" y="90298"/>
                    <a:pt x="0" y="90873"/>
                  </a:cubicBezTo>
                  <a:cubicBezTo>
                    <a:pt x="0" y="91596"/>
                    <a:pt x="583" y="92179"/>
                    <a:pt x="1298" y="92179"/>
                  </a:cubicBezTo>
                  <a:cubicBezTo>
                    <a:pt x="2021" y="92179"/>
                    <a:pt x="2604" y="91596"/>
                    <a:pt x="2604" y="90873"/>
                  </a:cubicBezTo>
                  <a:cubicBezTo>
                    <a:pt x="2604" y="90298"/>
                    <a:pt x="2226" y="89813"/>
                    <a:pt x="1709" y="89641"/>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12" name="Google Shape;112;p3"/>
            <p:cNvSpPr/>
            <p:nvPr/>
          </p:nvSpPr>
          <p:spPr>
            <a:xfrm>
              <a:off x="2216650" y="2751225"/>
              <a:ext cx="202300" cy="2193800"/>
            </a:xfrm>
            <a:custGeom>
              <a:avLst/>
              <a:gdLst/>
              <a:ahLst/>
              <a:cxnLst/>
              <a:rect l="l" t="t" r="r" b="b"/>
              <a:pathLst>
                <a:path w="8092" h="87752" extrusionOk="0">
                  <a:moveTo>
                    <a:pt x="1685" y="85205"/>
                  </a:moveTo>
                  <a:lnTo>
                    <a:pt x="1685" y="52012"/>
                  </a:lnTo>
                  <a:lnTo>
                    <a:pt x="8092" y="45605"/>
                  </a:lnTo>
                  <a:lnTo>
                    <a:pt x="8092" y="23254"/>
                  </a:lnTo>
                  <a:lnTo>
                    <a:pt x="1028" y="16190"/>
                  </a:lnTo>
                  <a:lnTo>
                    <a:pt x="1028" y="0"/>
                  </a:lnTo>
                  <a:lnTo>
                    <a:pt x="206" y="0"/>
                  </a:lnTo>
                  <a:lnTo>
                    <a:pt x="206" y="16535"/>
                  </a:lnTo>
                  <a:lnTo>
                    <a:pt x="7270" y="23591"/>
                  </a:lnTo>
                  <a:lnTo>
                    <a:pt x="7270" y="45268"/>
                  </a:lnTo>
                  <a:lnTo>
                    <a:pt x="863" y="51675"/>
                  </a:lnTo>
                  <a:lnTo>
                    <a:pt x="863" y="85222"/>
                  </a:lnTo>
                  <a:cubicBezTo>
                    <a:pt x="362" y="85402"/>
                    <a:pt x="1" y="85879"/>
                    <a:pt x="1" y="86445"/>
                  </a:cubicBezTo>
                  <a:cubicBezTo>
                    <a:pt x="1" y="87168"/>
                    <a:pt x="584" y="87751"/>
                    <a:pt x="1307" y="87751"/>
                  </a:cubicBezTo>
                  <a:cubicBezTo>
                    <a:pt x="2030" y="87751"/>
                    <a:pt x="2613" y="87168"/>
                    <a:pt x="2613" y="86445"/>
                  </a:cubicBezTo>
                  <a:cubicBezTo>
                    <a:pt x="2613" y="85854"/>
                    <a:pt x="2219" y="85369"/>
                    <a:pt x="1685" y="85205"/>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13" name="Google Shape;113;p3"/>
            <p:cNvSpPr/>
            <p:nvPr/>
          </p:nvSpPr>
          <p:spPr>
            <a:xfrm>
              <a:off x="2292025" y="2751225"/>
              <a:ext cx="225100" cy="1702800"/>
            </a:xfrm>
            <a:custGeom>
              <a:avLst/>
              <a:gdLst/>
              <a:ahLst/>
              <a:cxnLst/>
              <a:rect l="l" t="t" r="r" b="b"/>
              <a:pathLst>
                <a:path w="9004" h="68112" extrusionOk="0">
                  <a:moveTo>
                    <a:pt x="2744" y="65606"/>
                  </a:moveTo>
                  <a:lnTo>
                    <a:pt x="2744" y="53909"/>
                  </a:lnTo>
                  <a:lnTo>
                    <a:pt x="9003" y="47650"/>
                  </a:lnTo>
                  <a:lnTo>
                    <a:pt x="9003" y="22597"/>
                  </a:lnTo>
                  <a:lnTo>
                    <a:pt x="822" y="14416"/>
                  </a:lnTo>
                  <a:lnTo>
                    <a:pt x="822" y="0"/>
                  </a:lnTo>
                  <a:lnTo>
                    <a:pt x="0" y="0"/>
                  </a:lnTo>
                  <a:lnTo>
                    <a:pt x="0" y="14761"/>
                  </a:lnTo>
                  <a:lnTo>
                    <a:pt x="8182" y="22942"/>
                  </a:lnTo>
                  <a:lnTo>
                    <a:pt x="8182" y="47313"/>
                  </a:lnTo>
                  <a:lnTo>
                    <a:pt x="1931" y="53564"/>
                  </a:lnTo>
                  <a:lnTo>
                    <a:pt x="1931" y="65549"/>
                  </a:lnTo>
                  <a:cubicBezTo>
                    <a:pt x="1372" y="65697"/>
                    <a:pt x="953" y="66206"/>
                    <a:pt x="953" y="66806"/>
                  </a:cubicBezTo>
                  <a:cubicBezTo>
                    <a:pt x="953" y="67528"/>
                    <a:pt x="1536" y="68112"/>
                    <a:pt x="2259" y="68112"/>
                  </a:cubicBezTo>
                  <a:cubicBezTo>
                    <a:pt x="2974" y="68112"/>
                    <a:pt x="3565" y="67528"/>
                    <a:pt x="3565" y="66806"/>
                  </a:cubicBezTo>
                  <a:cubicBezTo>
                    <a:pt x="3565" y="66263"/>
                    <a:pt x="3220" y="65795"/>
                    <a:pt x="2744" y="65598"/>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14" name="Google Shape;114;p3"/>
            <p:cNvSpPr/>
            <p:nvPr/>
          </p:nvSpPr>
          <p:spPr>
            <a:xfrm>
              <a:off x="2668425" y="2751225"/>
              <a:ext cx="257750" cy="1525575"/>
            </a:xfrm>
            <a:custGeom>
              <a:avLst/>
              <a:gdLst/>
              <a:ahLst/>
              <a:cxnLst/>
              <a:rect l="l" t="t" r="r" b="b"/>
              <a:pathLst>
                <a:path w="10310" h="61023" extrusionOk="0">
                  <a:moveTo>
                    <a:pt x="1709" y="58485"/>
                  </a:moveTo>
                  <a:lnTo>
                    <a:pt x="1709" y="12272"/>
                  </a:lnTo>
                  <a:lnTo>
                    <a:pt x="10310" y="12272"/>
                  </a:lnTo>
                  <a:lnTo>
                    <a:pt x="10310" y="0"/>
                  </a:lnTo>
                  <a:lnTo>
                    <a:pt x="9488" y="0"/>
                  </a:lnTo>
                  <a:lnTo>
                    <a:pt x="9488" y="11451"/>
                  </a:lnTo>
                  <a:lnTo>
                    <a:pt x="896" y="11451"/>
                  </a:lnTo>
                  <a:lnTo>
                    <a:pt x="896" y="58493"/>
                  </a:lnTo>
                  <a:cubicBezTo>
                    <a:pt x="371" y="58665"/>
                    <a:pt x="1" y="59142"/>
                    <a:pt x="1" y="59725"/>
                  </a:cubicBezTo>
                  <a:cubicBezTo>
                    <a:pt x="1" y="60440"/>
                    <a:pt x="584" y="61023"/>
                    <a:pt x="1299" y="61023"/>
                  </a:cubicBezTo>
                  <a:cubicBezTo>
                    <a:pt x="2022" y="61023"/>
                    <a:pt x="2605" y="60440"/>
                    <a:pt x="2605" y="59725"/>
                  </a:cubicBezTo>
                  <a:cubicBezTo>
                    <a:pt x="2605" y="59142"/>
                    <a:pt x="2227" y="58665"/>
                    <a:pt x="1709" y="58493"/>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15" name="Google Shape;115;p3"/>
            <p:cNvSpPr/>
            <p:nvPr/>
          </p:nvSpPr>
          <p:spPr>
            <a:xfrm>
              <a:off x="2746875" y="2751225"/>
              <a:ext cx="267800" cy="1743875"/>
            </a:xfrm>
            <a:custGeom>
              <a:avLst/>
              <a:gdLst/>
              <a:ahLst/>
              <a:cxnLst/>
              <a:rect l="l" t="t" r="r" b="b"/>
              <a:pathLst>
                <a:path w="10712" h="69755" extrusionOk="0">
                  <a:moveTo>
                    <a:pt x="1717" y="67216"/>
                  </a:moveTo>
                  <a:lnTo>
                    <a:pt x="1717" y="16092"/>
                  </a:lnTo>
                  <a:lnTo>
                    <a:pt x="10712" y="16092"/>
                  </a:lnTo>
                  <a:lnTo>
                    <a:pt x="10712" y="0"/>
                  </a:lnTo>
                  <a:lnTo>
                    <a:pt x="9899" y="0"/>
                  </a:lnTo>
                  <a:lnTo>
                    <a:pt x="9899" y="15270"/>
                  </a:lnTo>
                  <a:lnTo>
                    <a:pt x="896" y="15270"/>
                  </a:lnTo>
                  <a:lnTo>
                    <a:pt x="896" y="67216"/>
                  </a:lnTo>
                  <a:cubicBezTo>
                    <a:pt x="379" y="67389"/>
                    <a:pt x="1" y="67873"/>
                    <a:pt x="1" y="68448"/>
                  </a:cubicBezTo>
                  <a:cubicBezTo>
                    <a:pt x="1" y="69163"/>
                    <a:pt x="584" y="69754"/>
                    <a:pt x="1307" y="69754"/>
                  </a:cubicBezTo>
                  <a:cubicBezTo>
                    <a:pt x="2030" y="69754"/>
                    <a:pt x="2613" y="69163"/>
                    <a:pt x="2613" y="68448"/>
                  </a:cubicBezTo>
                  <a:cubicBezTo>
                    <a:pt x="2613" y="67873"/>
                    <a:pt x="2235" y="67389"/>
                    <a:pt x="1717" y="67216"/>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16" name="Google Shape;116;p3"/>
            <p:cNvSpPr/>
            <p:nvPr/>
          </p:nvSpPr>
          <p:spPr>
            <a:xfrm>
              <a:off x="2842375" y="2751225"/>
              <a:ext cx="250750" cy="1627850"/>
            </a:xfrm>
            <a:custGeom>
              <a:avLst/>
              <a:gdLst/>
              <a:ahLst/>
              <a:cxnLst/>
              <a:rect l="l" t="t" r="r" b="b"/>
              <a:pathLst>
                <a:path w="10030" h="65114" extrusionOk="0">
                  <a:moveTo>
                    <a:pt x="1717" y="62575"/>
                  </a:moveTo>
                  <a:lnTo>
                    <a:pt x="1717" y="20043"/>
                  </a:lnTo>
                  <a:lnTo>
                    <a:pt x="10030" y="20043"/>
                  </a:lnTo>
                  <a:lnTo>
                    <a:pt x="10030" y="0"/>
                  </a:lnTo>
                  <a:lnTo>
                    <a:pt x="9216" y="0"/>
                  </a:lnTo>
                  <a:lnTo>
                    <a:pt x="9216" y="19221"/>
                  </a:lnTo>
                  <a:lnTo>
                    <a:pt x="896" y="19221"/>
                  </a:lnTo>
                  <a:lnTo>
                    <a:pt x="896" y="62575"/>
                  </a:lnTo>
                  <a:cubicBezTo>
                    <a:pt x="378" y="62748"/>
                    <a:pt x="0" y="63232"/>
                    <a:pt x="0" y="63807"/>
                  </a:cubicBezTo>
                  <a:cubicBezTo>
                    <a:pt x="0" y="64530"/>
                    <a:pt x="583" y="65113"/>
                    <a:pt x="1306" y="65113"/>
                  </a:cubicBezTo>
                  <a:cubicBezTo>
                    <a:pt x="2029" y="65113"/>
                    <a:pt x="2612" y="64530"/>
                    <a:pt x="2612" y="63807"/>
                  </a:cubicBezTo>
                  <a:cubicBezTo>
                    <a:pt x="2612" y="63232"/>
                    <a:pt x="2234" y="62748"/>
                    <a:pt x="1717" y="62575"/>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17" name="Google Shape;117;p3"/>
            <p:cNvSpPr/>
            <p:nvPr/>
          </p:nvSpPr>
          <p:spPr>
            <a:xfrm>
              <a:off x="3227600" y="2751225"/>
              <a:ext cx="65125" cy="1413050"/>
            </a:xfrm>
            <a:custGeom>
              <a:avLst/>
              <a:gdLst/>
              <a:ahLst/>
              <a:cxnLst/>
              <a:rect l="l" t="t" r="r" b="b"/>
              <a:pathLst>
                <a:path w="2605" h="56522" extrusionOk="0">
                  <a:moveTo>
                    <a:pt x="1709" y="53992"/>
                  </a:moveTo>
                  <a:lnTo>
                    <a:pt x="1709" y="0"/>
                  </a:lnTo>
                  <a:lnTo>
                    <a:pt x="896" y="0"/>
                  </a:lnTo>
                  <a:lnTo>
                    <a:pt x="896" y="53992"/>
                  </a:lnTo>
                  <a:cubicBezTo>
                    <a:pt x="379" y="54164"/>
                    <a:pt x="1" y="54649"/>
                    <a:pt x="1" y="55224"/>
                  </a:cubicBezTo>
                  <a:cubicBezTo>
                    <a:pt x="1" y="55938"/>
                    <a:pt x="584" y="56521"/>
                    <a:pt x="1307" y="56521"/>
                  </a:cubicBezTo>
                  <a:cubicBezTo>
                    <a:pt x="2022" y="56521"/>
                    <a:pt x="2605" y="55938"/>
                    <a:pt x="2605" y="55224"/>
                  </a:cubicBezTo>
                  <a:cubicBezTo>
                    <a:pt x="2605" y="54649"/>
                    <a:pt x="2235" y="54164"/>
                    <a:pt x="1718" y="53992"/>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18" name="Google Shape;118;p3"/>
            <p:cNvSpPr/>
            <p:nvPr/>
          </p:nvSpPr>
          <p:spPr>
            <a:xfrm>
              <a:off x="3295775" y="2751225"/>
              <a:ext cx="65125" cy="1089200"/>
            </a:xfrm>
            <a:custGeom>
              <a:avLst/>
              <a:gdLst/>
              <a:ahLst/>
              <a:cxnLst/>
              <a:rect l="l" t="t" r="r" b="b"/>
              <a:pathLst>
                <a:path w="2605" h="43568" extrusionOk="0">
                  <a:moveTo>
                    <a:pt x="1709" y="41038"/>
                  </a:moveTo>
                  <a:lnTo>
                    <a:pt x="1709" y="0"/>
                  </a:lnTo>
                  <a:lnTo>
                    <a:pt x="896" y="0"/>
                  </a:lnTo>
                  <a:lnTo>
                    <a:pt x="896" y="41038"/>
                  </a:lnTo>
                  <a:cubicBezTo>
                    <a:pt x="379" y="41210"/>
                    <a:pt x="1" y="41695"/>
                    <a:pt x="1" y="42270"/>
                  </a:cubicBezTo>
                  <a:cubicBezTo>
                    <a:pt x="1" y="42985"/>
                    <a:pt x="584" y="43568"/>
                    <a:pt x="1307" y="43568"/>
                  </a:cubicBezTo>
                  <a:cubicBezTo>
                    <a:pt x="2022" y="43568"/>
                    <a:pt x="2605" y="42985"/>
                    <a:pt x="2605" y="42270"/>
                  </a:cubicBezTo>
                  <a:cubicBezTo>
                    <a:pt x="2605" y="41695"/>
                    <a:pt x="2227" y="41210"/>
                    <a:pt x="1709" y="41038"/>
                  </a:cubicBezTo>
                  <a:close/>
                </a:path>
              </a:pathLst>
            </a:custGeom>
            <a:gradFill>
              <a:gsLst>
                <a:gs pos="0">
                  <a:schemeClr val="accent3"/>
                </a:gs>
                <a:gs pos="35000">
                  <a:schemeClr val="accent3"/>
                </a:gs>
                <a:gs pos="100000">
                  <a:schemeClr val="accent4"/>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119" name="Google Shape;119;p3"/>
          <p:cNvSpPr txBox="1">
            <a:spLocks noGrp="1"/>
          </p:cNvSpPr>
          <p:nvPr>
            <p:ph type="title"/>
          </p:nvPr>
        </p:nvSpPr>
        <p:spPr>
          <a:xfrm>
            <a:off x="950967" y="2812233"/>
            <a:ext cx="5495600" cy="11224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64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r>
              <a:rPr lang="en-US"/>
              <a:t>Click to edit Master title style</a:t>
            </a:r>
            <a:endParaRPr/>
          </a:p>
        </p:txBody>
      </p:sp>
      <p:sp>
        <p:nvSpPr>
          <p:cNvPr id="120" name="Google Shape;120;p3"/>
          <p:cNvSpPr txBox="1">
            <a:spLocks noGrp="1"/>
          </p:cNvSpPr>
          <p:nvPr>
            <p:ph type="title" idx="2" hasCustomPrompt="1"/>
          </p:nvPr>
        </p:nvSpPr>
        <p:spPr>
          <a:xfrm>
            <a:off x="950967" y="1540585"/>
            <a:ext cx="1514400" cy="1122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21" name="Google Shape;121;p3"/>
          <p:cNvSpPr txBox="1">
            <a:spLocks noGrp="1"/>
          </p:cNvSpPr>
          <p:nvPr>
            <p:ph type="subTitle" idx="1"/>
          </p:nvPr>
        </p:nvSpPr>
        <p:spPr>
          <a:xfrm>
            <a:off x="950967" y="3955457"/>
            <a:ext cx="5495600" cy="492800"/>
          </a:xfrm>
          <a:prstGeom prst="rect">
            <a:avLst/>
          </a:prstGeom>
          <a:noFill/>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1743087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22"/>
        <p:cNvGrpSpPr/>
        <p:nvPr/>
      </p:nvGrpSpPr>
      <p:grpSpPr>
        <a:xfrm>
          <a:off x="0" y="0"/>
          <a:ext cx="0" cy="0"/>
          <a:chOff x="0" y="0"/>
          <a:chExt cx="0" cy="0"/>
        </a:xfrm>
      </p:grpSpPr>
      <p:sp>
        <p:nvSpPr>
          <p:cNvPr id="123" name="Google Shape;123;p4"/>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124" name="Google Shape;124;p4"/>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r>
              <a:rPr lang="en-US"/>
              <a:t>Click to edit Master title style</a:t>
            </a:r>
            <a:endParaRPr/>
          </a:p>
        </p:txBody>
      </p:sp>
      <p:sp>
        <p:nvSpPr>
          <p:cNvPr id="125" name="Google Shape;125;p4"/>
          <p:cNvSpPr txBox="1">
            <a:spLocks noGrp="1"/>
          </p:cNvSpPr>
          <p:nvPr>
            <p:ph type="body" idx="1"/>
          </p:nvPr>
        </p:nvSpPr>
        <p:spPr>
          <a:xfrm>
            <a:off x="960000" y="1621003"/>
            <a:ext cx="10272000" cy="45552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SzPts val="1400"/>
              <a:buFont typeface="Nunito Light"/>
              <a:buChar char="●"/>
              <a:defRPr sz="1667"/>
            </a:lvl1pPr>
            <a:lvl2pPr marL="1219170" lvl="1" indent="-423323" rtl="0">
              <a:lnSpc>
                <a:spcPct val="115000"/>
              </a:lnSpc>
              <a:spcBef>
                <a:spcPts val="2133"/>
              </a:spcBef>
              <a:spcAft>
                <a:spcPts val="0"/>
              </a:spcAft>
              <a:buSzPts val="1400"/>
              <a:buFont typeface="Nunito Light"/>
              <a:buChar char="○"/>
              <a:defRPr/>
            </a:lvl2pPr>
            <a:lvl3pPr marL="1828754" lvl="2" indent="-423323" rtl="0">
              <a:lnSpc>
                <a:spcPct val="115000"/>
              </a:lnSpc>
              <a:spcBef>
                <a:spcPts val="2133"/>
              </a:spcBef>
              <a:spcAft>
                <a:spcPts val="0"/>
              </a:spcAft>
              <a:buSzPts val="1400"/>
              <a:buFont typeface="Nunito Light"/>
              <a:buChar char="■"/>
              <a:defRPr/>
            </a:lvl3pPr>
            <a:lvl4pPr marL="2438339" lvl="3" indent="-423323" rtl="0">
              <a:lnSpc>
                <a:spcPct val="115000"/>
              </a:lnSpc>
              <a:spcBef>
                <a:spcPts val="2133"/>
              </a:spcBef>
              <a:spcAft>
                <a:spcPts val="0"/>
              </a:spcAft>
              <a:buSzPts val="1400"/>
              <a:buFont typeface="Nunito Light"/>
              <a:buChar char="●"/>
              <a:defRPr/>
            </a:lvl4pPr>
            <a:lvl5pPr marL="3047924" lvl="4" indent="-423323" rtl="0">
              <a:lnSpc>
                <a:spcPct val="115000"/>
              </a:lnSpc>
              <a:spcBef>
                <a:spcPts val="2133"/>
              </a:spcBef>
              <a:spcAft>
                <a:spcPts val="0"/>
              </a:spcAft>
              <a:buSzPts val="1400"/>
              <a:buFont typeface="Nunito Light"/>
              <a:buChar char="○"/>
              <a:defRPr/>
            </a:lvl5pPr>
            <a:lvl6pPr marL="3657509" lvl="5" indent="-423323" rtl="0">
              <a:lnSpc>
                <a:spcPct val="115000"/>
              </a:lnSpc>
              <a:spcBef>
                <a:spcPts val="2133"/>
              </a:spcBef>
              <a:spcAft>
                <a:spcPts val="0"/>
              </a:spcAft>
              <a:buSzPts val="1400"/>
              <a:buFont typeface="Nunito Light"/>
              <a:buChar char="■"/>
              <a:defRPr/>
            </a:lvl6pPr>
            <a:lvl7pPr marL="4267093" lvl="6" indent="-423323" rtl="0">
              <a:lnSpc>
                <a:spcPct val="115000"/>
              </a:lnSpc>
              <a:spcBef>
                <a:spcPts val="2133"/>
              </a:spcBef>
              <a:spcAft>
                <a:spcPts val="0"/>
              </a:spcAft>
              <a:buSzPts val="1400"/>
              <a:buFont typeface="Nunito Light"/>
              <a:buChar char="●"/>
              <a:defRPr/>
            </a:lvl7pPr>
            <a:lvl8pPr marL="4876678" lvl="7" indent="-423323" rtl="0">
              <a:lnSpc>
                <a:spcPct val="115000"/>
              </a:lnSpc>
              <a:spcBef>
                <a:spcPts val="2133"/>
              </a:spcBef>
              <a:spcAft>
                <a:spcPts val="0"/>
              </a:spcAft>
              <a:buSzPts val="1400"/>
              <a:buFont typeface="Nunito Light"/>
              <a:buChar char="○"/>
              <a:defRPr/>
            </a:lvl8pPr>
            <a:lvl9pPr marL="5486263" lvl="8" indent="-423323" rtl="0">
              <a:lnSpc>
                <a:spcPct val="115000"/>
              </a:lnSpc>
              <a:spcBef>
                <a:spcPts val="2133"/>
              </a:spcBef>
              <a:spcAft>
                <a:spcPts val="2133"/>
              </a:spcAft>
              <a:buSzPts val="1400"/>
              <a:buFont typeface="Nunito Light"/>
              <a:buChar char="■"/>
              <a:defRPr/>
            </a:lvl9pPr>
          </a:lstStyle>
          <a:p>
            <a:pPr lvl="0"/>
            <a:r>
              <a:rPr lang="en-US"/>
              <a:t>Click to edit Master text styles</a:t>
            </a:r>
          </a:p>
        </p:txBody>
      </p:sp>
      <p:grpSp>
        <p:nvGrpSpPr>
          <p:cNvPr id="126" name="Google Shape;126;p4"/>
          <p:cNvGrpSpPr/>
          <p:nvPr/>
        </p:nvGrpSpPr>
        <p:grpSpPr>
          <a:xfrm>
            <a:off x="10295757" y="3747574"/>
            <a:ext cx="1003020" cy="3241285"/>
            <a:chOff x="2474121" y="2891575"/>
            <a:chExt cx="439279" cy="1419541"/>
          </a:xfrm>
        </p:grpSpPr>
        <p:sp>
          <p:nvSpPr>
            <p:cNvPr id="127" name="Google Shape;127;p4"/>
            <p:cNvSpPr/>
            <p:nvPr/>
          </p:nvSpPr>
          <p:spPr>
            <a:xfrm rot="-5400000">
              <a:off x="1917918" y="3535251"/>
              <a:ext cx="1419541" cy="132189"/>
            </a:xfrm>
            <a:custGeom>
              <a:avLst/>
              <a:gdLst/>
              <a:ahLst/>
              <a:cxnLst/>
              <a:rect l="l" t="t" r="r" b="b"/>
              <a:pathLst>
                <a:path w="32635" h="3039" extrusionOk="0">
                  <a:moveTo>
                    <a:pt x="1" y="0"/>
                  </a:moveTo>
                  <a:lnTo>
                    <a:pt x="1" y="243"/>
                  </a:lnTo>
                  <a:lnTo>
                    <a:pt x="15818" y="243"/>
                  </a:lnTo>
                  <a:lnTo>
                    <a:pt x="15818" y="2796"/>
                  </a:lnTo>
                  <a:lnTo>
                    <a:pt x="31864" y="2796"/>
                  </a:lnTo>
                  <a:cubicBezTo>
                    <a:pt x="31921" y="2981"/>
                    <a:pt x="32092" y="3038"/>
                    <a:pt x="32221" y="3038"/>
                  </a:cubicBezTo>
                  <a:cubicBezTo>
                    <a:pt x="32449" y="3038"/>
                    <a:pt x="32634" y="2924"/>
                    <a:pt x="32634" y="2682"/>
                  </a:cubicBezTo>
                  <a:cubicBezTo>
                    <a:pt x="32634" y="2496"/>
                    <a:pt x="32449" y="2325"/>
                    <a:pt x="32221" y="2325"/>
                  </a:cubicBezTo>
                  <a:cubicBezTo>
                    <a:pt x="32092" y="2325"/>
                    <a:pt x="31921" y="2439"/>
                    <a:pt x="31864" y="2568"/>
                  </a:cubicBezTo>
                  <a:lnTo>
                    <a:pt x="16046" y="2568"/>
                  </a:lnTo>
                  <a:lnTo>
                    <a:pt x="16046"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28" name="Google Shape;128;p4"/>
            <p:cNvSpPr/>
            <p:nvPr/>
          </p:nvSpPr>
          <p:spPr>
            <a:xfrm rot="-5400000">
              <a:off x="2568095" y="3965811"/>
              <a:ext cx="504441" cy="186169"/>
            </a:xfrm>
            <a:custGeom>
              <a:avLst/>
              <a:gdLst/>
              <a:ahLst/>
              <a:cxnLst/>
              <a:rect l="l" t="t" r="r" b="b"/>
              <a:pathLst>
                <a:path w="11597" h="4280" extrusionOk="0">
                  <a:moveTo>
                    <a:pt x="1" y="1"/>
                  </a:moveTo>
                  <a:lnTo>
                    <a:pt x="1" y="243"/>
                  </a:lnTo>
                  <a:lnTo>
                    <a:pt x="11112" y="243"/>
                  </a:lnTo>
                  <a:lnTo>
                    <a:pt x="11112" y="3566"/>
                  </a:lnTo>
                  <a:cubicBezTo>
                    <a:pt x="10940" y="3623"/>
                    <a:pt x="10883" y="3752"/>
                    <a:pt x="10883" y="3923"/>
                  </a:cubicBezTo>
                  <a:cubicBezTo>
                    <a:pt x="10883" y="4108"/>
                    <a:pt x="10997" y="4279"/>
                    <a:pt x="11240" y="4279"/>
                  </a:cubicBezTo>
                  <a:cubicBezTo>
                    <a:pt x="11468" y="4279"/>
                    <a:pt x="11596" y="4108"/>
                    <a:pt x="11596" y="3923"/>
                  </a:cubicBezTo>
                  <a:cubicBezTo>
                    <a:pt x="11596" y="3752"/>
                    <a:pt x="11539" y="3623"/>
                    <a:pt x="11354" y="3566"/>
                  </a:cubicBezTo>
                  <a:lnTo>
                    <a:pt x="11354"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29" name="Google Shape;129;p4"/>
            <p:cNvSpPr/>
            <p:nvPr/>
          </p:nvSpPr>
          <p:spPr>
            <a:xfrm rot="-5400000">
              <a:off x="2612136" y="4009852"/>
              <a:ext cx="452331" cy="150197"/>
            </a:xfrm>
            <a:custGeom>
              <a:avLst/>
              <a:gdLst/>
              <a:ahLst/>
              <a:cxnLst/>
              <a:rect l="l" t="t" r="r" b="b"/>
              <a:pathLst>
                <a:path w="10399" h="3453" extrusionOk="0">
                  <a:moveTo>
                    <a:pt x="1" y="1"/>
                  </a:moveTo>
                  <a:lnTo>
                    <a:pt x="1" y="243"/>
                  </a:lnTo>
                  <a:lnTo>
                    <a:pt x="9928" y="243"/>
                  </a:lnTo>
                  <a:lnTo>
                    <a:pt x="9928" y="2739"/>
                  </a:lnTo>
                  <a:cubicBezTo>
                    <a:pt x="9757" y="2796"/>
                    <a:pt x="9628" y="2925"/>
                    <a:pt x="9628" y="3096"/>
                  </a:cubicBezTo>
                  <a:cubicBezTo>
                    <a:pt x="9628" y="3281"/>
                    <a:pt x="9814" y="3452"/>
                    <a:pt x="10042" y="3452"/>
                  </a:cubicBezTo>
                  <a:cubicBezTo>
                    <a:pt x="10227" y="3452"/>
                    <a:pt x="10398" y="3281"/>
                    <a:pt x="10398" y="3096"/>
                  </a:cubicBezTo>
                  <a:cubicBezTo>
                    <a:pt x="10398" y="2925"/>
                    <a:pt x="10284" y="2796"/>
                    <a:pt x="10170" y="2739"/>
                  </a:cubicBezTo>
                  <a:lnTo>
                    <a:pt x="1017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30" name="Google Shape;130;p4"/>
            <p:cNvSpPr/>
            <p:nvPr/>
          </p:nvSpPr>
          <p:spPr>
            <a:xfrm rot="-5400000">
              <a:off x="2177879" y="3666157"/>
              <a:ext cx="1160818" cy="129101"/>
            </a:xfrm>
            <a:custGeom>
              <a:avLst/>
              <a:gdLst/>
              <a:ahLst/>
              <a:cxnLst/>
              <a:rect l="l" t="t" r="r" b="b"/>
              <a:pathLst>
                <a:path w="26687" h="2968" extrusionOk="0">
                  <a:moveTo>
                    <a:pt x="1" y="0"/>
                  </a:moveTo>
                  <a:lnTo>
                    <a:pt x="1" y="243"/>
                  </a:lnTo>
                  <a:lnTo>
                    <a:pt x="12310" y="243"/>
                  </a:lnTo>
                  <a:lnTo>
                    <a:pt x="12310" y="2739"/>
                  </a:lnTo>
                  <a:lnTo>
                    <a:pt x="25973" y="2739"/>
                  </a:lnTo>
                  <a:cubicBezTo>
                    <a:pt x="26030" y="2910"/>
                    <a:pt x="26159" y="2967"/>
                    <a:pt x="26330" y="2967"/>
                  </a:cubicBezTo>
                  <a:cubicBezTo>
                    <a:pt x="26572" y="2967"/>
                    <a:pt x="26687" y="2853"/>
                    <a:pt x="26687" y="2611"/>
                  </a:cubicBezTo>
                  <a:cubicBezTo>
                    <a:pt x="26687" y="2439"/>
                    <a:pt x="26572" y="2254"/>
                    <a:pt x="26330" y="2254"/>
                  </a:cubicBezTo>
                  <a:cubicBezTo>
                    <a:pt x="26159" y="2254"/>
                    <a:pt x="26030" y="2382"/>
                    <a:pt x="25973" y="2496"/>
                  </a:cubicBezTo>
                  <a:lnTo>
                    <a:pt x="12538" y="2496"/>
                  </a:lnTo>
                  <a:lnTo>
                    <a:pt x="1253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31" name="Google Shape;131;p4"/>
            <p:cNvSpPr/>
            <p:nvPr/>
          </p:nvSpPr>
          <p:spPr>
            <a:xfrm rot="-5400000">
              <a:off x="2081076" y="3607849"/>
              <a:ext cx="1271867" cy="134668"/>
            </a:xfrm>
            <a:custGeom>
              <a:avLst/>
              <a:gdLst/>
              <a:ahLst/>
              <a:cxnLst/>
              <a:rect l="l" t="t" r="r" b="b"/>
              <a:pathLst>
                <a:path w="29240" h="3096" extrusionOk="0">
                  <a:moveTo>
                    <a:pt x="1" y="1"/>
                  </a:moveTo>
                  <a:lnTo>
                    <a:pt x="1" y="243"/>
                  </a:lnTo>
                  <a:lnTo>
                    <a:pt x="13436" y="243"/>
                  </a:lnTo>
                  <a:lnTo>
                    <a:pt x="13436" y="2853"/>
                  </a:lnTo>
                  <a:lnTo>
                    <a:pt x="28526" y="2853"/>
                  </a:lnTo>
                  <a:cubicBezTo>
                    <a:pt x="28526" y="2967"/>
                    <a:pt x="28712" y="3096"/>
                    <a:pt x="28883" y="3096"/>
                  </a:cubicBezTo>
                  <a:cubicBezTo>
                    <a:pt x="29068" y="3096"/>
                    <a:pt x="29240" y="2910"/>
                    <a:pt x="29240" y="2739"/>
                  </a:cubicBezTo>
                  <a:cubicBezTo>
                    <a:pt x="29240" y="2497"/>
                    <a:pt x="29068" y="2326"/>
                    <a:pt x="28883" y="2326"/>
                  </a:cubicBezTo>
                  <a:cubicBezTo>
                    <a:pt x="28712" y="2326"/>
                    <a:pt x="28526" y="2440"/>
                    <a:pt x="28526" y="2611"/>
                  </a:cubicBezTo>
                  <a:lnTo>
                    <a:pt x="13679" y="2611"/>
                  </a:lnTo>
                  <a:lnTo>
                    <a:pt x="13679"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32" name="Google Shape;132;p4"/>
            <p:cNvSpPr/>
            <p:nvPr/>
          </p:nvSpPr>
          <p:spPr>
            <a:xfrm rot="-5400000">
              <a:off x="2065591" y="3641342"/>
              <a:ext cx="1212319" cy="127230"/>
            </a:xfrm>
            <a:custGeom>
              <a:avLst/>
              <a:gdLst/>
              <a:ahLst/>
              <a:cxnLst/>
              <a:rect l="l" t="t" r="r" b="b"/>
              <a:pathLst>
                <a:path w="27871" h="2925" extrusionOk="0">
                  <a:moveTo>
                    <a:pt x="1" y="0"/>
                  </a:moveTo>
                  <a:lnTo>
                    <a:pt x="1" y="243"/>
                  </a:lnTo>
                  <a:lnTo>
                    <a:pt x="14563" y="243"/>
                  </a:lnTo>
                  <a:lnTo>
                    <a:pt x="14563" y="2682"/>
                  </a:lnTo>
                  <a:lnTo>
                    <a:pt x="27157" y="2682"/>
                  </a:lnTo>
                  <a:cubicBezTo>
                    <a:pt x="27229" y="2853"/>
                    <a:pt x="27343" y="2924"/>
                    <a:pt x="27514" y="2924"/>
                  </a:cubicBezTo>
                  <a:cubicBezTo>
                    <a:pt x="27756" y="2924"/>
                    <a:pt x="27870" y="2796"/>
                    <a:pt x="27870" y="2567"/>
                  </a:cubicBezTo>
                  <a:cubicBezTo>
                    <a:pt x="27870" y="2382"/>
                    <a:pt x="27756" y="2211"/>
                    <a:pt x="27514" y="2211"/>
                  </a:cubicBezTo>
                  <a:cubicBezTo>
                    <a:pt x="27343" y="2211"/>
                    <a:pt x="27229" y="2325"/>
                    <a:pt x="27157" y="2439"/>
                  </a:cubicBezTo>
                  <a:lnTo>
                    <a:pt x="14806" y="2439"/>
                  </a:lnTo>
                  <a:lnTo>
                    <a:pt x="14806"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33" name="Google Shape;133;p4"/>
            <p:cNvSpPr/>
            <p:nvPr/>
          </p:nvSpPr>
          <p:spPr>
            <a:xfrm rot="-5400000">
              <a:off x="1972508" y="3742473"/>
              <a:ext cx="1103749" cy="33537"/>
            </a:xfrm>
            <a:custGeom>
              <a:avLst/>
              <a:gdLst/>
              <a:ahLst/>
              <a:cxnLst/>
              <a:rect l="l" t="t" r="r" b="b"/>
              <a:pathLst>
                <a:path w="25375" h="771" extrusionOk="0">
                  <a:moveTo>
                    <a:pt x="25018" y="1"/>
                  </a:moveTo>
                  <a:cubicBezTo>
                    <a:pt x="24847" y="1"/>
                    <a:pt x="24733" y="115"/>
                    <a:pt x="24661" y="300"/>
                  </a:cubicBezTo>
                  <a:lnTo>
                    <a:pt x="1" y="300"/>
                  </a:lnTo>
                  <a:lnTo>
                    <a:pt x="1" y="528"/>
                  </a:lnTo>
                  <a:lnTo>
                    <a:pt x="24661" y="528"/>
                  </a:lnTo>
                  <a:cubicBezTo>
                    <a:pt x="24733" y="657"/>
                    <a:pt x="24847" y="771"/>
                    <a:pt x="25018" y="771"/>
                  </a:cubicBezTo>
                  <a:cubicBezTo>
                    <a:pt x="25260" y="771"/>
                    <a:pt x="25374" y="600"/>
                    <a:pt x="25374" y="414"/>
                  </a:cubicBezTo>
                  <a:cubicBezTo>
                    <a:pt x="25374" y="172"/>
                    <a:pt x="25260" y="1"/>
                    <a:pt x="25018"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34" name="Google Shape;134;p4"/>
            <p:cNvSpPr/>
            <p:nvPr/>
          </p:nvSpPr>
          <p:spPr>
            <a:xfrm rot="-5400000">
              <a:off x="2020290" y="3823748"/>
              <a:ext cx="941199" cy="33537"/>
            </a:xfrm>
            <a:custGeom>
              <a:avLst/>
              <a:gdLst/>
              <a:ahLst/>
              <a:cxnLst/>
              <a:rect l="l" t="t" r="r" b="b"/>
              <a:pathLst>
                <a:path w="21638" h="771" extrusionOk="0">
                  <a:moveTo>
                    <a:pt x="21281" y="0"/>
                  </a:moveTo>
                  <a:cubicBezTo>
                    <a:pt x="21095" y="0"/>
                    <a:pt x="20924" y="114"/>
                    <a:pt x="20924" y="229"/>
                  </a:cubicBezTo>
                  <a:lnTo>
                    <a:pt x="1" y="229"/>
                  </a:lnTo>
                  <a:lnTo>
                    <a:pt x="1" y="471"/>
                  </a:lnTo>
                  <a:lnTo>
                    <a:pt x="20924" y="471"/>
                  </a:lnTo>
                  <a:cubicBezTo>
                    <a:pt x="20924" y="656"/>
                    <a:pt x="21095" y="771"/>
                    <a:pt x="21281" y="771"/>
                  </a:cubicBezTo>
                  <a:cubicBezTo>
                    <a:pt x="21452" y="771"/>
                    <a:pt x="21637" y="585"/>
                    <a:pt x="21637" y="357"/>
                  </a:cubicBezTo>
                  <a:cubicBezTo>
                    <a:pt x="21637" y="172"/>
                    <a:pt x="21452" y="0"/>
                    <a:pt x="21281"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135" name="Google Shape;135;p4"/>
          <p:cNvGrpSpPr/>
          <p:nvPr/>
        </p:nvGrpSpPr>
        <p:grpSpPr>
          <a:xfrm>
            <a:off x="11123803" y="3311290"/>
            <a:ext cx="1062512" cy="3942471"/>
            <a:chOff x="4128096" y="2589445"/>
            <a:chExt cx="465334" cy="1726630"/>
          </a:xfrm>
        </p:grpSpPr>
        <p:sp>
          <p:nvSpPr>
            <p:cNvPr id="136" name="Google Shape;136;p4"/>
            <p:cNvSpPr/>
            <p:nvPr/>
          </p:nvSpPr>
          <p:spPr>
            <a:xfrm rot="-5400000">
              <a:off x="4350516" y="3592343"/>
              <a:ext cx="447328" cy="38495"/>
            </a:xfrm>
            <a:custGeom>
              <a:avLst/>
              <a:gdLst/>
              <a:ahLst/>
              <a:cxnLst/>
              <a:rect l="l" t="t" r="r" b="b"/>
              <a:pathLst>
                <a:path w="10284" h="885" extrusionOk="0">
                  <a:moveTo>
                    <a:pt x="9927" y="0"/>
                  </a:moveTo>
                  <a:cubicBezTo>
                    <a:pt x="9742" y="0"/>
                    <a:pt x="9628" y="114"/>
                    <a:pt x="9571" y="242"/>
                  </a:cubicBezTo>
                  <a:lnTo>
                    <a:pt x="0" y="242"/>
                  </a:lnTo>
                  <a:lnTo>
                    <a:pt x="0" y="884"/>
                  </a:lnTo>
                  <a:lnTo>
                    <a:pt x="243" y="884"/>
                  </a:lnTo>
                  <a:lnTo>
                    <a:pt x="243" y="471"/>
                  </a:lnTo>
                  <a:lnTo>
                    <a:pt x="9571" y="471"/>
                  </a:lnTo>
                  <a:cubicBezTo>
                    <a:pt x="9628" y="656"/>
                    <a:pt x="9742" y="770"/>
                    <a:pt x="9927" y="770"/>
                  </a:cubicBezTo>
                  <a:cubicBezTo>
                    <a:pt x="10155" y="770"/>
                    <a:pt x="10284" y="599"/>
                    <a:pt x="10284" y="357"/>
                  </a:cubicBezTo>
                  <a:cubicBezTo>
                    <a:pt x="10284" y="171"/>
                    <a:pt x="10155" y="0"/>
                    <a:pt x="9927"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37" name="Google Shape;137;p4"/>
            <p:cNvSpPr/>
            <p:nvPr/>
          </p:nvSpPr>
          <p:spPr>
            <a:xfrm rot="-5400000">
              <a:off x="4258650" y="2857151"/>
              <a:ext cx="602484" cy="67073"/>
            </a:xfrm>
            <a:custGeom>
              <a:avLst/>
              <a:gdLst/>
              <a:ahLst/>
              <a:cxnLst/>
              <a:rect l="l" t="t" r="r" b="b"/>
              <a:pathLst>
                <a:path w="13851" h="1542" extrusionOk="0">
                  <a:moveTo>
                    <a:pt x="13494" y="1"/>
                  </a:moveTo>
                  <a:cubicBezTo>
                    <a:pt x="13322" y="1"/>
                    <a:pt x="13137" y="58"/>
                    <a:pt x="13137" y="243"/>
                  </a:cubicBezTo>
                  <a:lnTo>
                    <a:pt x="1" y="243"/>
                  </a:lnTo>
                  <a:lnTo>
                    <a:pt x="1" y="1541"/>
                  </a:lnTo>
                  <a:lnTo>
                    <a:pt x="243" y="1541"/>
                  </a:lnTo>
                  <a:lnTo>
                    <a:pt x="243" y="472"/>
                  </a:lnTo>
                  <a:lnTo>
                    <a:pt x="13137" y="472"/>
                  </a:lnTo>
                  <a:cubicBezTo>
                    <a:pt x="13137" y="600"/>
                    <a:pt x="13322" y="714"/>
                    <a:pt x="13494" y="714"/>
                  </a:cubicBezTo>
                  <a:cubicBezTo>
                    <a:pt x="13679" y="714"/>
                    <a:pt x="13850" y="543"/>
                    <a:pt x="13850" y="357"/>
                  </a:cubicBezTo>
                  <a:cubicBezTo>
                    <a:pt x="13850" y="115"/>
                    <a:pt x="13679" y="1"/>
                    <a:pt x="1349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38" name="Google Shape;138;p4"/>
            <p:cNvSpPr/>
            <p:nvPr/>
          </p:nvSpPr>
          <p:spPr>
            <a:xfrm rot="-5400000">
              <a:off x="4342753" y="2990231"/>
              <a:ext cx="395827" cy="105525"/>
            </a:xfrm>
            <a:custGeom>
              <a:avLst/>
              <a:gdLst/>
              <a:ahLst/>
              <a:cxnLst/>
              <a:rect l="l" t="t" r="r" b="b"/>
              <a:pathLst>
                <a:path w="9100" h="2426" extrusionOk="0">
                  <a:moveTo>
                    <a:pt x="8686" y="1"/>
                  </a:moveTo>
                  <a:cubicBezTo>
                    <a:pt x="8558" y="1"/>
                    <a:pt x="8387" y="115"/>
                    <a:pt x="8330" y="229"/>
                  </a:cubicBezTo>
                  <a:lnTo>
                    <a:pt x="0" y="229"/>
                  </a:lnTo>
                  <a:lnTo>
                    <a:pt x="0" y="2425"/>
                  </a:lnTo>
                  <a:lnTo>
                    <a:pt x="243" y="2425"/>
                  </a:lnTo>
                  <a:lnTo>
                    <a:pt x="243" y="471"/>
                  </a:lnTo>
                  <a:lnTo>
                    <a:pt x="8330" y="471"/>
                  </a:lnTo>
                  <a:cubicBezTo>
                    <a:pt x="8387" y="642"/>
                    <a:pt x="8558" y="771"/>
                    <a:pt x="8686" y="771"/>
                  </a:cubicBezTo>
                  <a:cubicBezTo>
                    <a:pt x="8914" y="771"/>
                    <a:pt x="9100" y="585"/>
                    <a:pt x="9100" y="357"/>
                  </a:cubicBezTo>
                  <a:cubicBezTo>
                    <a:pt x="9100" y="172"/>
                    <a:pt x="8914" y="1"/>
                    <a:pt x="8686"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39" name="Google Shape;139;p4"/>
            <p:cNvSpPr/>
            <p:nvPr/>
          </p:nvSpPr>
          <p:spPr>
            <a:xfrm rot="-5400000">
              <a:off x="4236967" y="2935946"/>
              <a:ext cx="565859" cy="147065"/>
            </a:xfrm>
            <a:custGeom>
              <a:avLst/>
              <a:gdLst/>
              <a:ahLst/>
              <a:cxnLst/>
              <a:rect l="l" t="t" r="r" b="b"/>
              <a:pathLst>
                <a:path w="13009" h="3381" extrusionOk="0">
                  <a:moveTo>
                    <a:pt x="12594" y="0"/>
                  </a:moveTo>
                  <a:cubicBezTo>
                    <a:pt x="12480" y="0"/>
                    <a:pt x="12295" y="114"/>
                    <a:pt x="12238" y="242"/>
                  </a:cubicBezTo>
                  <a:lnTo>
                    <a:pt x="0" y="242"/>
                  </a:lnTo>
                  <a:lnTo>
                    <a:pt x="0" y="3380"/>
                  </a:lnTo>
                  <a:lnTo>
                    <a:pt x="243" y="3380"/>
                  </a:lnTo>
                  <a:lnTo>
                    <a:pt x="243" y="471"/>
                  </a:lnTo>
                  <a:lnTo>
                    <a:pt x="12238" y="471"/>
                  </a:lnTo>
                  <a:cubicBezTo>
                    <a:pt x="12295" y="656"/>
                    <a:pt x="12480" y="770"/>
                    <a:pt x="12594" y="770"/>
                  </a:cubicBezTo>
                  <a:cubicBezTo>
                    <a:pt x="12837" y="770"/>
                    <a:pt x="13008" y="599"/>
                    <a:pt x="13008" y="357"/>
                  </a:cubicBezTo>
                  <a:cubicBezTo>
                    <a:pt x="13008" y="171"/>
                    <a:pt x="12837" y="0"/>
                    <a:pt x="12594"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0" name="Google Shape;140;p4"/>
            <p:cNvSpPr/>
            <p:nvPr/>
          </p:nvSpPr>
          <p:spPr>
            <a:xfrm rot="-5400000">
              <a:off x="4284728" y="3027769"/>
              <a:ext cx="421317" cy="196087"/>
            </a:xfrm>
            <a:custGeom>
              <a:avLst/>
              <a:gdLst/>
              <a:ahLst/>
              <a:cxnLst/>
              <a:rect l="l" t="t" r="r" b="b"/>
              <a:pathLst>
                <a:path w="9686" h="4508" extrusionOk="0">
                  <a:moveTo>
                    <a:pt x="9329" y="0"/>
                  </a:moveTo>
                  <a:cubicBezTo>
                    <a:pt x="9157" y="0"/>
                    <a:pt x="8972" y="114"/>
                    <a:pt x="8972" y="300"/>
                  </a:cubicBezTo>
                  <a:lnTo>
                    <a:pt x="1" y="300"/>
                  </a:lnTo>
                  <a:lnTo>
                    <a:pt x="1" y="4507"/>
                  </a:lnTo>
                  <a:lnTo>
                    <a:pt x="243" y="4507"/>
                  </a:lnTo>
                  <a:lnTo>
                    <a:pt x="243" y="528"/>
                  </a:lnTo>
                  <a:lnTo>
                    <a:pt x="8972" y="528"/>
                  </a:lnTo>
                  <a:cubicBezTo>
                    <a:pt x="8972" y="656"/>
                    <a:pt x="9157" y="770"/>
                    <a:pt x="9329" y="770"/>
                  </a:cubicBezTo>
                  <a:cubicBezTo>
                    <a:pt x="9514" y="770"/>
                    <a:pt x="9685" y="585"/>
                    <a:pt x="9685" y="414"/>
                  </a:cubicBezTo>
                  <a:cubicBezTo>
                    <a:pt x="9685" y="171"/>
                    <a:pt x="9514" y="0"/>
                    <a:pt x="932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1" name="Google Shape;141;p4"/>
            <p:cNvSpPr/>
            <p:nvPr/>
          </p:nvSpPr>
          <p:spPr>
            <a:xfrm rot="-5400000">
              <a:off x="3936988" y="3222875"/>
              <a:ext cx="1067777" cy="245108"/>
            </a:xfrm>
            <a:custGeom>
              <a:avLst/>
              <a:gdLst/>
              <a:ahLst/>
              <a:cxnLst/>
              <a:rect l="l" t="t" r="r" b="b"/>
              <a:pathLst>
                <a:path w="24548" h="5635" extrusionOk="0">
                  <a:moveTo>
                    <a:pt x="24190" y="0"/>
                  </a:moveTo>
                  <a:cubicBezTo>
                    <a:pt x="24005" y="0"/>
                    <a:pt x="23834" y="115"/>
                    <a:pt x="23834" y="229"/>
                  </a:cubicBezTo>
                  <a:lnTo>
                    <a:pt x="11525" y="229"/>
                  </a:lnTo>
                  <a:lnTo>
                    <a:pt x="11525" y="4151"/>
                  </a:lnTo>
                  <a:lnTo>
                    <a:pt x="1" y="4151"/>
                  </a:lnTo>
                  <a:lnTo>
                    <a:pt x="1" y="5634"/>
                  </a:lnTo>
                  <a:lnTo>
                    <a:pt x="243" y="5634"/>
                  </a:lnTo>
                  <a:lnTo>
                    <a:pt x="243" y="4393"/>
                  </a:lnTo>
                  <a:lnTo>
                    <a:pt x="11768" y="4393"/>
                  </a:lnTo>
                  <a:lnTo>
                    <a:pt x="11768" y="471"/>
                  </a:lnTo>
                  <a:lnTo>
                    <a:pt x="23834" y="471"/>
                  </a:lnTo>
                  <a:cubicBezTo>
                    <a:pt x="23834" y="642"/>
                    <a:pt x="24005" y="771"/>
                    <a:pt x="24190" y="771"/>
                  </a:cubicBezTo>
                  <a:cubicBezTo>
                    <a:pt x="24362" y="771"/>
                    <a:pt x="24547" y="585"/>
                    <a:pt x="24547" y="357"/>
                  </a:cubicBezTo>
                  <a:cubicBezTo>
                    <a:pt x="24547" y="172"/>
                    <a:pt x="24362" y="0"/>
                    <a:pt x="2419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2" name="Google Shape;142;p4"/>
            <p:cNvSpPr/>
            <p:nvPr/>
          </p:nvSpPr>
          <p:spPr>
            <a:xfrm rot="-5400000">
              <a:off x="3583049" y="3406216"/>
              <a:ext cx="1613105" cy="206613"/>
            </a:xfrm>
            <a:custGeom>
              <a:avLst/>
              <a:gdLst/>
              <a:ahLst/>
              <a:cxnLst/>
              <a:rect l="l" t="t" r="r" b="b"/>
              <a:pathLst>
                <a:path w="37085" h="4750" extrusionOk="0">
                  <a:moveTo>
                    <a:pt x="36670" y="0"/>
                  </a:moveTo>
                  <a:cubicBezTo>
                    <a:pt x="36542" y="0"/>
                    <a:pt x="36371" y="114"/>
                    <a:pt x="36314" y="228"/>
                  </a:cubicBezTo>
                  <a:lnTo>
                    <a:pt x="20325" y="228"/>
                  </a:lnTo>
                  <a:lnTo>
                    <a:pt x="20325" y="4507"/>
                  </a:lnTo>
                  <a:lnTo>
                    <a:pt x="1" y="4507"/>
                  </a:lnTo>
                  <a:lnTo>
                    <a:pt x="1" y="4750"/>
                  </a:lnTo>
                  <a:lnTo>
                    <a:pt x="20568" y="4750"/>
                  </a:lnTo>
                  <a:lnTo>
                    <a:pt x="20568" y="471"/>
                  </a:lnTo>
                  <a:lnTo>
                    <a:pt x="36314" y="471"/>
                  </a:lnTo>
                  <a:cubicBezTo>
                    <a:pt x="36371" y="642"/>
                    <a:pt x="36542" y="713"/>
                    <a:pt x="36670" y="713"/>
                  </a:cubicBezTo>
                  <a:cubicBezTo>
                    <a:pt x="36899" y="713"/>
                    <a:pt x="37084" y="585"/>
                    <a:pt x="37084" y="357"/>
                  </a:cubicBezTo>
                  <a:cubicBezTo>
                    <a:pt x="37084" y="171"/>
                    <a:pt x="36899" y="0"/>
                    <a:pt x="3667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3" name="Google Shape;143;p4"/>
            <p:cNvSpPr/>
            <p:nvPr/>
          </p:nvSpPr>
          <p:spPr>
            <a:xfrm rot="-5400000">
              <a:off x="3683572" y="3550758"/>
              <a:ext cx="1318409" cy="212224"/>
            </a:xfrm>
            <a:custGeom>
              <a:avLst/>
              <a:gdLst/>
              <a:ahLst/>
              <a:cxnLst/>
              <a:rect l="l" t="t" r="r" b="b"/>
              <a:pathLst>
                <a:path w="30310" h="4879" extrusionOk="0">
                  <a:moveTo>
                    <a:pt x="29896" y="0"/>
                  </a:moveTo>
                  <a:cubicBezTo>
                    <a:pt x="29767" y="0"/>
                    <a:pt x="29596" y="71"/>
                    <a:pt x="29539" y="243"/>
                  </a:cubicBezTo>
                  <a:lnTo>
                    <a:pt x="18956" y="243"/>
                  </a:lnTo>
                  <a:lnTo>
                    <a:pt x="18956" y="4636"/>
                  </a:lnTo>
                  <a:lnTo>
                    <a:pt x="1" y="4636"/>
                  </a:lnTo>
                  <a:lnTo>
                    <a:pt x="1" y="4878"/>
                  </a:lnTo>
                  <a:lnTo>
                    <a:pt x="19198" y="4878"/>
                  </a:lnTo>
                  <a:lnTo>
                    <a:pt x="19198" y="485"/>
                  </a:lnTo>
                  <a:lnTo>
                    <a:pt x="29539" y="485"/>
                  </a:lnTo>
                  <a:cubicBezTo>
                    <a:pt x="29596" y="599"/>
                    <a:pt x="29767" y="713"/>
                    <a:pt x="29896" y="713"/>
                  </a:cubicBezTo>
                  <a:cubicBezTo>
                    <a:pt x="30124" y="713"/>
                    <a:pt x="30309" y="542"/>
                    <a:pt x="30309" y="357"/>
                  </a:cubicBezTo>
                  <a:cubicBezTo>
                    <a:pt x="30309" y="129"/>
                    <a:pt x="30124" y="0"/>
                    <a:pt x="2989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4" name="Google Shape;144;p4"/>
            <p:cNvSpPr/>
            <p:nvPr/>
          </p:nvSpPr>
          <p:spPr>
            <a:xfrm rot="-5400000">
              <a:off x="3890469" y="3910287"/>
              <a:ext cx="679996" cy="131580"/>
            </a:xfrm>
            <a:custGeom>
              <a:avLst/>
              <a:gdLst/>
              <a:ahLst/>
              <a:cxnLst/>
              <a:rect l="l" t="t" r="r" b="b"/>
              <a:pathLst>
                <a:path w="15633" h="3025" extrusionOk="0">
                  <a:moveTo>
                    <a:pt x="15219" y="1"/>
                  </a:moveTo>
                  <a:cubicBezTo>
                    <a:pt x="15034" y="1"/>
                    <a:pt x="14863" y="115"/>
                    <a:pt x="14863" y="357"/>
                  </a:cubicBezTo>
                  <a:cubicBezTo>
                    <a:pt x="14863" y="528"/>
                    <a:pt x="14977" y="714"/>
                    <a:pt x="15219" y="714"/>
                  </a:cubicBezTo>
                  <a:lnTo>
                    <a:pt x="15219" y="2796"/>
                  </a:lnTo>
                  <a:lnTo>
                    <a:pt x="1" y="2796"/>
                  </a:lnTo>
                  <a:lnTo>
                    <a:pt x="1" y="3024"/>
                  </a:lnTo>
                  <a:lnTo>
                    <a:pt x="15447" y="3024"/>
                  </a:lnTo>
                  <a:lnTo>
                    <a:pt x="15447" y="657"/>
                  </a:lnTo>
                  <a:cubicBezTo>
                    <a:pt x="15504" y="585"/>
                    <a:pt x="15633" y="471"/>
                    <a:pt x="15633" y="357"/>
                  </a:cubicBezTo>
                  <a:cubicBezTo>
                    <a:pt x="15633" y="115"/>
                    <a:pt x="15447" y="1"/>
                    <a:pt x="1521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5" name="Google Shape;145;p4"/>
            <p:cNvSpPr/>
            <p:nvPr/>
          </p:nvSpPr>
          <p:spPr>
            <a:xfrm rot="-5400000">
              <a:off x="3593294" y="3509501"/>
              <a:ext cx="1400924" cy="212224"/>
            </a:xfrm>
            <a:custGeom>
              <a:avLst/>
              <a:gdLst/>
              <a:ahLst/>
              <a:cxnLst/>
              <a:rect l="l" t="t" r="r" b="b"/>
              <a:pathLst>
                <a:path w="32207" h="4879" extrusionOk="0">
                  <a:moveTo>
                    <a:pt x="31850" y="0"/>
                  </a:moveTo>
                  <a:cubicBezTo>
                    <a:pt x="31678" y="0"/>
                    <a:pt x="31493" y="57"/>
                    <a:pt x="31493" y="243"/>
                  </a:cubicBezTo>
                  <a:lnTo>
                    <a:pt x="17715" y="243"/>
                  </a:lnTo>
                  <a:lnTo>
                    <a:pt x="17715" y="4636"/>
                  </a:lnTo>
                  <a:lnTo>
                    <a:pt x="1" y="4636"/>
                  </a:lnTo>
                  <a:lnTo>
                    <a:pt x="1" y="4878"/>
                  </a:lnTo>
                  <a:lnTo>
                    <a:pt x="17943" y="4878"/>
                  </a:lnTo>
                  <a:lnTo>
                    <a:pt x="17943" y="485"/>
                  </a:lnTo>
                  <a:lnTo>
                    <a:pt x="31493" y="485"/>
                  </a:lnTo>
                  <a:cubicBezTo>
                    <a:pt x="31493" y="599"/>
                    <a:pt x="31678" y="714"/>
                    <a:pt x="31850" y="714"/>
                  </a:cubicBezTo>
                  <a:cubicBezTo>
                    <a:pt x="32035" y="714"/>
                    <a:pt x="32206" y="542"/>
                    <a:pt x="32206" y="357"/>
                  </a:cubicBezTo>
                  <a:cubicBezTo>
                    <a:pt x="32206" y="129"/>
                    <a:pt x="32035" y="0"/>
                    <a:pt x="3185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6" name="Google Shape;146;p4"/>
            <p:cNvSpPr/>
            <p:nvPr/>
          </p:nvSpPr>
          <p:spPr>
            <a:xfrm rot="-5400000">
              <a:off x="3468913" y="3442188"/>
              <a:ext cx="1533069" cy="214704"/>
            </a:xfrm>
            <a:custGeom>
              <a:avLst/>
              <a:gdLst/>
              <a:ahLst/>
              <a:cxnLst/>
              <a:rect l="l" t="t" r="r" b="b"/>
              <a:pathLst>
                <a:path w="35245" h="4936" extrusionOk="0">
                  <a:moveTo>
                    <a:pt x="34831" y="0"/>
                  </a:moveTo>
                  <a:cubicBezTo>
                    <a:pt x="34702" y="0"/>
                    <a:pt x="34531" y="71"/>
                    <a:pt x="34474" y="243"/>
                  </a:cubicBezTo>
                  <a:lnTo>
                    <a:pt x="16403" y="243"/>
                  </a:lnTo>
                  <a:lnTo>
                    <a:pt x="16403" y="4707"/>
                  </a:lnTo>
                  <a:lnTo>
                    <a:pt x="1" y="4707"/>
                  </a:lnTo>
                  <a:lnTo>
                    <a:pt x="1" y="4935"/>
                  </a:lnTo>
                  <a:lnTo>
                    <a:pt x="16645" y="4935"/>
                  </a:lnTo>
                  <a:lnTo>
                    <a:pt x="16645" y="485"/>
                  </a:lnTo>
                  <a:lnTo>
                    <a:pt x="34474" y="485"/>
                  </a:lnTo>
                  <a:cubicBezTo>
                    <a:pt x="34531" y="599"/>
                    <a:pt x="34702" y="713"/>
                    <a:pt x="34831" y="713"/>
                  </a:cubicBezTo>
                  <a:cubicBezTo>
                    <a:pt x="35059" y="713"/>
                    <a:pt x="35244" y="542"/>
                    <a:pt x="35244" y="357"/>
                  </a:cubicBezTo>
                  <a:cubicBezTo>
                    <a:pt x="35244" y="129"/>
                    <a:pt x="35059" y="0"/>
                    <a:pt x="34831"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147" name="Google Shape;147;p4"/>
          <p:cNvGrpSpPr/>
          <p:nvPr/>
        </p:nvGrpSpPr>
        <p:grpSpPr>
          <a:xfrm rot="10800000">
            <a:off x="10770154" y="-1519704"/>
            <a:ext cx="1416156" cy="3396807"/>
            <a:chOff x="3117442" y="2754471"/>
            <a:chExt cx="648978" cy="1556645"/>
          </a:xfrm>
        </p:grpSpPr>
        <p:sp>
          <p:nvSpPr>
            <p:cNvPr id="148" name="Google Shape;148;p4"/>
            <p:cNvSpPr/>
            <p:nvPr/>
          </p:nvSpPr>
          <p:spPr>
            <a:xfrm rot="-5400000">
              <a:off x="2522788" y="3592320"/>
              <a:ext cx="1313451" cy="124142"/>
            </a:xfrm>
            <a:custGeom>
              <a:avLst/>
              <a:gdLst/>
              <a:ahLst/>
              <a:cxnLst/>
              <a:rect l="l" t="t" r="r" b="b"/>
              <a:pathLst>
                <a:path w="30196" h="2854" extrusionOk="0">
                  <a:moveTo>
                    <a:pt x="15276" y="1"/>
                  </a:moveTo>
                  <a:lnTo>
                    <a:pt x="12666" y="2625"/>
                  </a:lnTo>
                  <a:lnTo>
                    <a:pt x="1" y="2625"/>
                  </a:lnTo>
                  <a:lnTo>
                    <a:pt x="1" y="2854"/>
                  </a:lnTo>
                  <a:lnTo>
                    <a:pt x="12780" y="2854"/>
                  </a:lnTo>
                  <a:lnTo>
                    <a:pt x="15390" y="243"/>
                  </a:lnTo>
                  <a:lnTo>
                    <a:pt x="23235" y="243"/>
                  </a:lnTo>
                  <a:lnTo>
                    <a:pt x="25374" y="2383"/>
                  </a:lnTo>
                  <a:lnTo>
                    <a:pt x="29425" y="2383"/>
                  </a:lnTo>
                  <a:cubicBezTo>
                    <a:pt x="29482" y="2554"/>
                    <a:pt x="29596" y="2625"/>
                    <a:pt x="29782" y="2625"/>
                  </a:cubicBezTo>
                  <a:cubicBezTo>
                    <a:pt x="30010" y="2625"/>
                    <a:pt x="30195" y="2497"/>
                    <a:pt x="30195" y="2269"/>
                  </a:cubicBezTo>
                  <a:cubicBezTo>
                    <a:pt x="30195" y="2083"/>
                    <a:pt x="30010" y="1912"/>
                    <a:pt x="29782" y="1912"/>
                  </a:cubicBezTo>
                  <a:cubicBezTo>
                    <a:pt x="29653" y="1912"/>
                    <a:pt x="29482" y="1969"/>
                    <a:pt x="29425" y="2140"/>
                  </a:cubicBezTo>
                  <a:lnTo>
                    <a:pt x="25503" y="2140"/>
                  </a:lnTo>
                  <a:lnTo>
                    <a:pt x="23306"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9" name="Google Shape;149;p4"/>
            <p:cNvSpPr/>
            <p:nvPr/>
          </p:nvSpPr>
          <p:spPr>
            <a:xfrm rot="-5400000">
              <a:off x="3104412" y="3972336"/>
              <a:ext cx="644024" cy="33537"/>
            </a:xfrm>
            <a:custGeom>
              <a:avLst/>
              <a:gdLst/>
              <a:ahLst/>
              <a:cxnLst/>
              <a:rect l="l" t="t" r="r" b="b"/>
              <a:pathLst>
                <a:path w="14806" h="771" extrusionOk="0">
                  <a:moveTo>
                    <a:pt x="14392" y="1"/>
                  </a:moveTo>
                  <a:cubicBezTo>
                    <a:pt x="14264" y="1"/>
                    <a:pt x="14092" y="115"/>
                    <a:pt x="14035" y="300"/>
                  </a:cubicBezTo>
                  <a:lnTo>
                    <a:pt x="1" y="300"/>
                  </a:lnTo>
                  <a:lnTo>
                    <a:pt x="1" y="543"/>
                  </a:lnTo>
                  <a:lnTo>
                    <a:pt x="14035" y="543"/>
                  </a:lnTo>
                  <a:cubicBezTo>
                    <a:pt x="14092" y="657"/>
                    <a:pt x="14264" y="771"/>
                    <a:pt x="14392" y="771"/>
                  </a:cubicBezTo>
                  <a:cubicBezTo>
                    <a:pt x="14620" y="771"/>
                    <a:pt x="14806" y="600"/>
                    <a:pt x="14806" y="414"/>
                  </a:cubicBezTo>
                  <a:cubicBezTo>
                    <a:pt x="14806" y="186"/>
                    <a:pt x="14620" y="1"/>
                    <a:pt x="1439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0" name="Google Shape;150;p4"/>
            <p:cNvSpPr/>
            <p:nvPr/>
          </p:nvSpPr>
          <p:spPr>
            <a:xfrm rot="-5400000">
              <a:off x="3456174" y="4000870"/>
              <a:ext cx="452331" cy="168161"/>
            </a:xfrm>
            <a:custGeom>
              <a:avLst/>
              <a:gdLst/>
              <a:ahLst/>
              <a:cxnLst/>
              <a:rect l="l" t="t" r="r" b="b"/>
              <a:pathLst>
                <a:path w="10399" h="3866" extrusionOk="0">
                  <a:moveTo>
                    <a:pt x="1" y="1"/>
                  </a:moveTo>
                  <a:lnTo>
                    <a:pt x="1" y="243"/>
                  </a:lnTo>
                  <a:lnTo>
                    <a:pt x="9928" y="243"/>
                  </a:lnTo>
                  <a:lnTo>
                    <a:pt x="9928" y="3153"/>
                  </a:lnTo>
                  <a:cubicBezTo>
                    <a:pt x="9757" y="3153"/>
                    <a:pt x="9628" y="3338"/>
                    <a:pt x="9628" y="3509"/>
                  </a:cubicBezTo>
                  <a:cubicBezTo>
                    <a:pt x="9628" y="3695"/>
                    <a:pt x="9814" y="3866"/>
                    <a:pt x="10042" y="3866"/>
                  </a:cubicBezTo>
                  <a:cubicBezTo>
                    <a:pt x="10227" y="3866"/>
                    <a:pt x="10398" y="3695"/>
                    <a:pt x="10398" y="3509"/>
                  </a:cubicBezTo>
                  <a:cubicBezTo>
                    <a:pt x="10398" y="3338"/>
                    <a:pt x="10284" y="3153"/>
                    <a:pt x="10170" y="3153"/>
                  </a:cubicBezTo>
                  <a:lnTo>
                    <a:pt x="1017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1" name="Google Shape;151;p4"/>
            <p:cNvSpPr/>
            <p:nvPr/>
          </p:nvSpPr>
          <p:spPr>
            <a:xfrm rot="-5400000">
              <a:off x="3085206" y="3642908"/>
              <a:ext cx="1140330" cy="196087"/>
            </a:xfrm>
            <a:custGeom>
              <a:avLst/>
              <a:gdLst/>
              <a:ahLst/>
              <a:cxnLst/>
              <a:rect l="l" t="t" r="r" b="b"/>
              <a:pathLst>
                <a:path w="26216" h="4508" extrusionOk="0">
                  <a:moveTo>
                    <a:pt x="25859" y="0"/>
                  </a:moveTo>
                  <a:cubicBezTo>
                    <a:pt x="25674" y="0"/>
                    <a:pt x="25560" y="114"/>
                    <a:pt x="25503" y="229"/>
                  </a:cubicBezTo>
                  <a:lnTo>
                    <a:pt x="16531" y="229"/>
                  </a:lnTo>
                  <a:lnTo>
                    <a:pt x="12481" y="4279"/>
                  </a:lnTo>
                  <a:lnTo>
                    <a:pt x="11240" y="4279"/>
                  </a:lnTo>
                  <a:lnTo>
                    <a:pt x="11240" y="57"/>
                  </a:lnTo>
                  <a:lnTo>
                    <a:pt x="1" y="57"/>
                  </a:lnTo>
                  <a:lnTo>
                    <a:pt x="1" y="286"/>
                  </a:lnTo>
                  <a:lnTo>
                    <a:pt x="10997" y="286"/>
                  </a:lnTo>
                  <a:lnTo>
                    <a:pt x="10997" y="4507"/>
                  </a:lnTo>
                  <a:lnTo>
                    <a:pt x="12609" y="4507"/>
                  </a:lnTo>
                  <a:lnTo>
                    <a:pt x="16645" y="471"/>
                  </a:lnTo>
                  <a:lnTo>
                    <a:pt x="25503" y="471"/>
                  </a:lnTo>
                  <a:cubicBezTo>
                    <a:pt x="25560" y="642"/>
                    <a:pt x="25674" y="771"/>
                    <a:pt x="25859" y="771"/>
                  </a:cubicBezTo>
                  <a:cubicBezTo>
                    <a:pt x="26087" y="771"/>
                    <a:pt x="26216" y="585"/>
                    <a:pt x="26216" y="357"/>
                  </a:cubicBezTo>
                  <a:cubicBezTo>
                    <a:pt x="26216" y="171"/>
                    <a:pt x="26087" y="0"/>
                    <a:pt x="2585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2" name="Google Shape;152;p4"/>
            <p:cNvSpPr/>
            <p:nvPr/>
          </p:nvSpPr>
          <p:spPr>
            <a:xfrm rot="-5400000">
              <a:off x="2913348" y="3546126"/>
              <a:ext cx="1336374" cy="193607"/>
            </a:xfrm>
            <a:custGeom>
              <a:avLst/>
              <a:gdLst/>
              <a:ahLst/>
              <a:cxnLst/>
              <a:rect l="l" t="t" r="r" b="b"/>
              <a:pathLst>
                <a:path w="30723" h="4451" extrusionOk="0">
                  <a:moveTo>
                    <a:pt x="30309" y="1"/>
                  </a:moveTo>
                  <a:cubicBezTo>
                    <a:pt x="30195" y="1"/>
                    <a:pt x="30010" y="115"/>
                    <a:pt x="29953" y="300"/>
                  </a:cubicBezTo>
                  <a:lnTo>
                    <a:pt x="16232" y="300"/>
                  </a:lnTo>
                  <a:lnTo>
                    <a:pt x="12609" y="3866"/>
                  </a:lnTo>
                  <a:lnTo>
                    <a:pt x="12609" y="714"/>
                  </a:lnTo>
                  <a:lnTo>
                    <a:pt x="1" y="714"/>
                  </a:lnTo>
                  <a:lnTo>
                    <a:pt x="1" y="956"/>
                  </a:lnTo>
                  <a:lnTo>
                    <a:pt x="12367" y="956"/>
                  </a:lnTo>
                  <a:lnTo>
                    <a:pt x="12367" y="4451"/>
                  </a:lnTo>
                  <a:lnTo>
                    <a:pt x="16346" y="528"/>
                  </a:lnTo>
                  <a:lnTo>
                    <a:pt x="29953" y="528"/>
                  </a:lnTo>
                  <a:cubicBezTo>
                    <a:pt x="30010" y="657"/>
                    <a:pt x="30195" y="771"/>
                    <a:pt x="30309" y="771"/>
                  </a:cubicBezTo>
                  <a:cubicBezTo>
                    <a:pt x="30552" y="771"/>
                    <a:pt x="30723" y="600"/>
                    <a:pt x="30723" y="414"/>
                  </a:cubicBezTo>
                  <a:cubicBezTo>
                    <a:pt x="30723" y="172"/>
                    <a:pt x="30552" y="1"/>
                    <a:pt x="3030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3" name="Google Shape;153;p4"/>
            <p:cNvSpPr/>
            <p:nvPr/>
          </p:nvSpPr>
          <p:spPr>
            <a:xfrm rot="-5400000">
              <a:off x="2875811" y="3622116"/>
              <a:ext cx="1233415" cy="144586"/>
            </a:xfrm>
            <a:custGeom>
              <a:avLst/>
              <a:gdLst/>
              <a:ahLst/>
              <a:cxnLst/>
              <a:rect l="l" t="t" r="r" b="b"/>
              <a:pathLst>
                <a:path w="28356" h="3324" extrusionOk="0">
                  <a:moveTo>
                    <a:pt x="27942" y="0"/>
                  </a:moveTo>
                  <a:cubicBezTo>
                    <a:pt x="27813" y="0"/>
                    <a:pt x="27642" y="114"/>
                    <a:pt x="27585" y="228"/>
                  </a:cubicBezTo>
                  <a:lnTo>
                    <a:pt x="16175" y="228"/>
                  </a:lnTo>
                  <a:lnTo>
                    <a:pt x="13679" y="2796"/>
                  </a:lnTo>
                  <a:lnTo>
                    <a:pt x="13679" y="1127"/>
                  </a:lnTo>
                  <a:lnTo>
                    <a:pt x="1" y="1127"/>
                  </a:lnTo>
                  <a:lnTo>
                    <a:pt x="1" y="1369"/>
                  </a:lnTo>
                  <a:lnTo>
                    <a:pt x="13436" y="1369"/>
                  </a:lnTo>
                  <a:lnTo>
                    <a:pt x="13436" y="3323"/>
                  </a:lnTo>
                  <a:lnTo>
                    <a:pt x="16289" y="471"/>
                  </a:lnTo>
                  <a:lnTo>
                    <a:pt x="27585" y="471"/>
                  </a:lnTo>
                  <a:cubicBezTo>
                    <a:pt x="27642" y="656"/>
                    <a:pt x="27813" y="770"/>
                    <a:pt x="27942" y="770"/>
                  </a:cubicBezTo>
                  <a:cubicBezTo>
                    <a:pt x="28170" y="770"/>
                    <a:pt x="28355" y="585"/>
                    <a:pt x="28355" y="357"/>
                  </a:cubicBezTo>
                  <a:cubicBezTo>
                    <a:pt x="28355" y="171"/>
                    <a:pt x="28170" y="0"/>
                    <a:pt x="27942"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4" name="Google Shape;154;p4"/>
            <p:cNvSpPr/>
            <p:nvPr/>
          </p:nvSpPr>
          <p:spPr>
            <a:xfrm rot="-5400000">
              <a:off x="2601887" y="3552324"/>
              <a:ext cx="1419541" cy="98043"/>
            </a:xfrm>
            <a:custGeom>
              <a:avLst/>
              <a:gdLst/>
              <a:ahLst/>
              <a:cxnLst/>
              <a:rect l="l" t="t" r="r" b="b"/>
              <a:pathLst>
                <a:path w="32635" h="2254" extrusionOk="0">
                  <a:moveTo>
                    <a:pt x="16289" y="0"/>
                  </a:moveTo>
                  <a:lnTo>
                    <a:pt x="14321" y="1897"/>
                  </a:lnTo>
                  <a:lnTo>
                    <a:pt x="1" y="1897"/>
                  </a:lnTo>
                  <a:lnTo>
                    <a:pt x="1" y="2140"/>
                  </a:lnTo>
                  <a:lnTo>
                    <a:pt x="14449" y="2140"/>
                  </a:lnTo>
                  <a:lnTo>
                    <a:pt x="16346" y="229"/>
                  </a:lnTo>
                  <a:lnTo>
                    <a:pt x="21395" y="229"/>
                  </a:lnTo>
                  <a:lnTo>
                    <a:pt x="23178" y="2012"/>
                  </a:lnTo>
                  <a:lnTo>
                    <a:pt x="31864" y="2012"/>
                  </a:lnTo>
                  <a:cubicBezTo>
                    <a:pt x="31921" y="2197"/>
                    <a:pt x="32092" y="2254"/>
                    <a:pt x="32221" y="2254"/>
                  </a:cubicBezTo>
                  <a:cubicBezTo>
                    <a:pt x="32449" y="2254"/>
                    <a:pt x="32634" y="2140"/>
                    <a:pt x="32634" y="1897"/>
                  </a:cubicBezTo>
                  <a:cubicBezTo>
                    <a:pt x="32634" y="1655"/>
                    <a:pt x="32449" y="1541"/>
                    <a:pt x="32221" y="1541"/>
                  </a:cubicBezTo>
                  <a:cubicBezTo>
                    <a:pt x="32035" y="1541"/>
                    <a:pt x="31921" y="1655"/>
                    <a:pt x="31864" y="1783"/>
                  </a:cubicBezTo>
                  <a:lnTo>
                    <a:pt x="23306" y="1783"/>
                  </a:lnTo>
                  <a:lnTo>
                    <a:pt x="21523"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5" name="Google Shape;155;p4"/>
            <p:cNvSpPr/>
            <p:nvPr/>
          </p:nvSpPr>
          <p:spPr>
            <a:xfrm rot="-5400000">
              <a:off x="2574592" y="3483446"/>
              <a:ext cx="1556645" cy="98696"/>
            </a:xfrm>
            <a:custGeom>
              <a:avLst/>
              <a:gdLst/>
              <a:ahLst/>
              <a:cxnLst/>
              <a:rect l="l" t="t" r="r" b="b"/>
              <a:pathLst>
                <a:path w="35787" h="2269" extrusionOk="0">
                  <a:moveTo>
                    <a:pt x="16703" y="1"/>
                  </a:moveTo>
                  <a:lnTo>
                    <a:pt x="14806" y="1841"/>
                  </a:lnTo>
                  <a:lnTo>
                    <a:pt x="1" y="1841"/>
                  </a:lnTo>
                  <a:lnTo>
                    <a:pt x="1" y="2083"/>
                  </a:lnTo>
                  <a:lnTo>
                    <a:pt x="14920" y="2083"/>
                  </a:lnTo>
                  <a:lnTo>
                    <a:pt x="16760" y="243"/>
                  </a:lnTo>
                  <a:lnTo>
                    <a:pt x="20810" y="243"/>
                  </a:lnTo>
                  <a:lnTo>
                    <a:pt x="22593" y="2026"/>
                  </a:lnTo>
                  <a:lnTo>
                    <a:pt x="35002" y="2026"/>
                  </a:lnTo>
                  <a:cubicBezTo>
                    <a:pt x="35073" y="2140"/>
                    <a:pt x="35244" y="2269"/>
                    <a:pt x="35358" y="2269"/>
                  </a:cubicBezTo>
                  <a:cubicBezTo>
                    <a:pt x="35601" y="2269"/>
                    <a:pt x="35786" y="2083"/>
                    <a:pt x="35786" y="1912"/>
                  </a:cubicBezTo>
                  <a:cubicBezTo>
                    <a:pt x="35786" y="1670"/>
                    <a:pt x="35601" y="1484"/>
                    <a:pt x="35358" y="1484"/>
                  </a:cubicBezTo>
                  <a:cubicBezTo>
                    <a:pt x="35244" y="1484"/>
                    <a:pt x="35073" y="1613"/>
                    <a:pt x="35002" y="1784"/>
                  </a:cubicBezTo>
                  <a:lnTo>
                    <a:pt x="22650" y="1784"/>
                  </a:lnTo>
                  <a:lnTo>
                    <a:pt x="20924"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6" name="Google Shape;156;p4"/>
            <p:cNvSpPr/>
            <p:nvPr/>
          </p:nvSpPr>
          <p:spPr>
            <a:xfrm rot="-5400000">
              <a:off x="2516589" y="3511045"/>
              <a:ext cx="1499576" cy="100566"/>
            </a:xfrm>
            <a:custGeom>
              <a:avLst/>
              <a:gdLst/>
              <a:ahLst/>
              <a:cxnLst/>
              <a:rect l="l" t="t" r="r" b="b"/>
              <a:pathLst>
                <a:path w="34475" h="2312" extrusionOk="0">
                  <a:moveTo>
                    <a:pt x="15747" y="1"/>
                  </a:moveTo>
                  <a:lnTo>
                    <a:pt x="13679" y="2012"/>
                  </a:lnTo>
                  <a:lnTo>
                    <a:pt x="1" y="2012"/>
                  </a:lnTo>
                  <a:lnTo>
                    <a:pt x="1" y="2254"/>
                  </a:lnTo>
                  <a:lnTo>
                    <a:pt x="13793" y="2254"/>
                  </a:lnTo>
                  <a:lnTo>
                    <a:pt x="15818" y="229"/>
                  </a:lnTo>
                  <a:lnTo>
                    <a:pt x="22108" y="229"/>
                  </a:lnTo>
                  <a:lnTo>
                    <a:pt x="24019" y="2069"/>
                  </a:lnTo>
                  <a:lnTo>
                    <a:pt x="33761" y="2069"/>
                  </a:lnTo>
                  <a:cubicBezTo>
                    <a:pt x="33818" y="2197"/>
                    <a:pt x="33932" y="2311"/>
                    <a:pt x="34117" y="2311"/>
                  </a:cubicBezTo>
                  <a:cubicBezTo>
                    <a:pt x="34289" y="2311"/>
                    <a:pt x="34474" y="2140"/>
                    <a:pt x="34474" y="1955"/>
                  </a:cubicBezTo>
                  <a:cubicBezTo>
                    <a:pt x="34474" y="1712"/>
                    <a:pt x="34289" y="1541"/>
                    <a:pt x="34117" y="1541"/>
                  </a:cubicBezTo>
                  <a:cubicBezTo>
                    <a:pt x="33932" y="1541"/>
                    <a:pt x="33761" y="1655"/>
                    <a:pt x="33761" y="1841"/>
                  </a:cubicBezTo>
                  <a:lnTo>
                    <a:pt x="24076" y="1841"/>
                  </a:lnTo>
                  <a:lnTo>
                    <a:pt x="2223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7" name="Google Shape;157;p4"/>
            <p:cNvSpPr/>
            <p:nvPr/>
          </p:nvSpPr>
          <p:spPr>
            <a:xfrm rot="-5400000">
              <a:off x="2595407" y="3628314"/>
              <a:ext cx="1251380" cy="114224"/>
            </a:xfrm>
            <a:custGeom>
              <a:avLst/>
              <a:gdLst/>
              <a:ahLst/>
              <a:cxnLst/>
              <a:rect l="l" t="t" r="r" b="b"/>
              <a:pathLst>
                <a:path w="28769" h="2626" extrusionOk="0">
                  <a:moveTo>
                    <a:pt x="15519" y="1"/>
                  </a:moveTo>
                  <a:lnTo>
                    <a:pt x="13137" y="2383"/>
                  </a:lnTo>
                  <a:lnTo>
                    <a:pt x="1" y="2383"/>
                  </a:lnTo>
                  <a:lnTo>
                    <a:pt x="1" y="2625"/>
                  </a:lnTo>
                  <a:lnTo>
                    <a:pt x="13251" y="2625"/>
                  </a:lnTo>
                  <a:lnTo>
                    <a:pt x="15633" y="243"/>
                  </a:lnTo>
                  <a:lnTo>
                    <a:pt x="22707" y="243"/>
                  </a:lnTo>
                  <a:lnTo>
                    <a:pt x="24547" y="2083"/>
                  </a:lnTo>
                  <a:lnTo>
                    <a:pt x="28056" y="2083"/>
                  </a:lnTo>
                  <a:cubicBezTo>
                    <a:pt x="28056" y="2268"/>
                    <a:pt x="28227" y="2383"/>
                    <a:pt x="28412" y="2383"/>
                  </a:cubicBezTo>
                  <a:cubicBezTo>
                    <a:pt x="28583" y="2383"/>
                    <a:pt x="28769" y="2197"/>
                    <a:pt x="28769" y="1969"/>
                  </a:cubicBezTo>
                  <a:cubicBezTo>
                    <a:pt x="28769" y="1784"/>
                    <a:pt x="28583" y="1612"/>
                    <a:pt x="28412" y="1612"/>
                  </a:cubicBezTo>
                  <a:cubicBezTo>
                    <a:pt x="28227" y="1612"/>
                    <a:pt x="28113" y="1726"/>
                    <a:pt x="28056" y="1841"/>
                  </a:cubicBezTo>
                  <a:lnTo>
                    <a:pt x="24661" y="1841"/>
                  </a:lnTo>
                  <a:lnTo>
                    <a:pt x="22821"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Tree>
    <p:extLst>
      <p:ext uri="{BB962C8B-B14F-4D97-AF65-F5344CB8AC3E}">
        <p14:creationId xmlns:p14="http://schemas.microsoft.com/office/powerpoint/2010/main" val="25869339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58"/>
        <p:cNvGrpSpPr/>
        <p:nvPr/>
      </p:nvGrpSpPr>
      <p:grpSpPr>
        <a:xfrm>
          <a:off x="0" y="0"/>
          <a:ext cx="0" cy="0"/>
          <a:chOff x="0" y="0"/>
          <a:chExt cx="0" cy="0"/>
        </a:xfrm>
      </p:grpSpPr>
      <p:sp>
        <p:nvSpPr>
          <p:cNvPr id="159" name="Google Shape;159;p5"/>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grpSp>
        <p:nvGrpSpPr>
          <p:cNvPr id="160" name="Google Shape;160;p5"/>
          <p:cNvGrpSpPr/>
          <p:nvPr/>
        </p:nvGrpSpPr>
        <p:grpSpPr>
          <a:xfrm rot="10800000">
            <a:off x="528401" y="-929099"/>
            <a:ext cx="1628736" cy="3496147"/>
            <a:chOff x="5452016" y="2824589"/>
            <a:chExt cx="689908" cy="1480916"/>
          </a:xfrm>
        </p:grpSpPr>
        <p:sp>
          <p:nvSpPr>
            <p:cNvPr id="161" name="Google Shape;161;p5"/>
            <p:cNvSpPr/>
            <p:nvPr/>
          </p:nvSpPr>
          <p:spPr>
            <a:xfrm rot="-5400000">
              <a:off x="5392462" y="3556043"/>
              <a:ext cx="1325804" cy="173120"/>
            </a:xfrm>
            <a:custGeom>
              <a:avLst/>
              <a:gdLst/>
              <a:ahLst/>
              <a:cxnLst/>
              <a:rect l="l" t="t" r="r" b="b"/>
              <a:pathLst>
                <a:path w="30480" h="3980" extrusionOk="0">
                  <a:moveTo>
                    <a:pt x="30066" y="0"/>
                  </a:moveTo>
                  <a:cubicBezTo>
                    <a:pt x="29952" y="0"/>
                    <a:pt x="29767" y="114"/>
                    <a:pt x="29710" y="300"/>
                  </a:cubicBezTo>
                  <a:lnTo>
                    <a:pt x="17829" y="300"/>
                  </a:lnTo>
                  <a:lnTo>
                    <a:pt x="14377" y="3751"/>
                  </a:lnTo>
                  <a:lnTo>
                    <a:pt x="11467" y="3751"/>
                  </a:lnTo>
                  <a:lnTo>
                    <a:pt x="11467" y="357"/>
                  </a:lnTo>
                  <a:lnTo>
                    <a:pt x="0" y="357"/>
                  </a:lnTo>
                  <a:lnTo>
                    <a:pt x="0" y="599"/>
                  </a:lnTo>
                  <a:lnTo>
                    <a:pt x="11225" y="599"/>
                  </a:lnTo>
                  <a:lnTo>
                    <a:pt x="11225" y="3979"/>
                  </a:lnTo>
                  <a:lnTo>
                    <a:pt x="14491" y="3979"/>
                  </a:lnTo>
                  <a:lnTo>
                    <a:pt x="17943" y="542"/>
                  </a:lnTo>
                  <a:lnTo>
                    <a:pt x="29710" y="542"/>
                  </a:lnTo>
                  <a:cubicBezTo>
                    <a:pt x="29767" y="656"/>
                    <a:pt x="29952" y="770"/>
                    <a:pt x="30066" y="770"/>
                  </a:cubicBezTo>
                  <a:cubicBezTo>
                    <a:pt x="30309" y="770"/>
                    <a:pt x="30480" y="599"/>
                    <a:pt x="30480" y="414"/>
                  </a:cubicBezTo>
                  <a:cubicBezTo>
                    <a:pt x="30480" y="185"/>
                    <a:pt x="30309" y="0"/>
                    <a:pt x="3006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62" name="Google Shape;162;p5"/>
            <p:cNvSpPr/>
            <p:nvPr/>
          </p:nvSpPr>
          <p:spPr>
            <a:xfrm rot="-5400000">
              <a:off x="5265885" y="3473528"/>
              <a:ext cx="1480916" cy="183037"/>
            </a:xfrm>
            <a:custGeom>
              <a:avLst/>
              <a:gdLst/>
              <a:ahLst/>
              <a:cxnLst/>
              <a:rect l="l" t="t" r="r" b="b"/>
              <a:pathLst>
                <a:path w="34046" h="4208" extrusionOk="0">
                  <a:moveTo>
                    <a:pt x="33632" y="0"/>
                  </a:moveTo>
                  <a:cubicBezTo>
                    <a:pt x="33518" y="0"/>
                    <a:pt x="33332" y="114"/>
                    <a:pt x="33275" y="228"/>
                  </a:cubicBezTo>
                  <a:lnTo>
                    <a:pt x="17757" y="228"/>
                  </a:lnTo>
                  <a:lnTo>
                    <a:pt x="14020" y="3980"/>
                  </a:lnTo>
                  <a:lnTo>
                    <a:pt x="12480" y="3980"/>
                  </a:lnTo>
                  <a:lnTo>
                    <a:pt x="12480" y="827"/>
                  </a:lnTo>
                  <a:lnTo>
                    <a:pt x="0" y="827"/>
                  </a:lnTo>
                  <a:lnTo>
                    <a:pt x="0" y="1070"/>
                  </a:lnTo>
                  <a:lnTo>
                    <a:pt x="12238" y="1070"/>
                  </a:lnTo>
                  <a:lnTo>
                    <a:pt x="12238" y="4208"/>
                  </a:lnTo>
                  <a:lnTo>
                    <a:pt x="14135" y="4208"/>
                  </a:lnTo>
                  <a:lnTo>
                    <a:pt x="17886" y="471"/>
                  </a:lnTo>
                  <a:lnTo>
                    <a:pt x="33275" y="471"/>
                  </a:lnTo>
                  <a:cubicBezTo>
                    <a:pt x="33332" y="642"/>
                    <a:pt x="33518" y="770"/>
                    <a:pt x="33632" y="770"/>
                  </a:cubicBezTo>
                  <a:cubicBezTo>
                    <a:pt x="33874" y="770"/>
                    <a:pt x="34046" y="585"/>
                    <a:pt x="34046" y="357"/>
                  </a:cubicBezTo>
                  <a:cubicBezTo>
                    <a:pt x="34046" y="171"/>
                    <a:pt x="33874" y="0"/>
                    <a:pt x="33632"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63" name="Google Shape;163;p5"/>
            <p:cNvSpPr/>
            <p:nvPr/>
          </p:nvSpPr>
          <p:spPr>
            <a:xfrm rot="-5400000">
              <a:off x="5330414" y="3589558"/>
              <a:ext cx="1245768" cy="186126"/>
            </a:xfrm>
            <a:custGeom>
              <a:avLst/>
              <a:gdLst/>
              <a:ahLst/>
              <a:cxnLst/>
              <a:rect l="l" t="t" r="r" b="b"/>
              <a:pathLst>
                <a:path w="28640" h="4279" extrusionOk="0">
                  <a:moveTo>
                    <a:pt x="28283" y="0"/>
                  </a:moveTo>
                  <a:cubicBezTo>
                    <a:pt x="28098" y="0"/>
                    <a:pt x="27984" y="57"/>
                    <a:pt x="27927" y="243"/>
                  </a:cubicBezTo>
                  <a:lnTo>
                    <a:pt x="17829" y="243"/>
                  </a:lnTo>
                  <a:lnTo>
                    <a:pt x="14020" y="4036"/>
                  </a:lnTo>
                  <a:lnTo>
                    <a:pt x="13250" y="4036"/>
                  </a:lnTo>
                  <a:lnTo>
                    <a:pt x="13250" y="1255"/>
                  </a:lnTo>
                  <a:lnTo>
                    <a:pt x="0" y="1255"/>
                  </a:lnTo>
                  <a:lnTo>
                    <a:pt x="0" y="1483"/>
                  </a:lnTo>
                  <a:lnTo>
                    <a:pt x="13008" y="1483"/>
                  </a:lnTo>
                  <a:lnTo>
                    <a:pt x="13008" y="4279"/>
                  </a:lnTo>
                  <a:lnTo>
                    <a:pt x="14078" y="4279"/>
                  </a:lnTo>
                  <a:lnTo>
                    <a:pt x="17886" y="471"/>
                  </a:lnTo>
                  <a:lnTo>
                    <a:pt x="27927" y="471"/>
                  </a:lnTo>
                  <a:cubicBezTo>
                    <a:pt x="27984" y="656"/>
                    <a:pt x="28098" y="713"/>
                    <a:pt x="28283" y="713"/>
                  </a:cubicBezTo>
                  <a:cubicBezTo>
                    <a:pt x="28454" y="713"/>
                    <a:pt x="28640" y="599"/>
                    <a:pt x="28640" y="357"/>
                  </a:cubicBezTo>
                  <a:cubicBezTo>
                    <a:pt x="28640" y="114"/>
                    <a:pt x="28454" y="0"/>
                    <a:pt x="28283"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64" name="Google Shape;164;p5"/>
            <p:cNvSpPr/>
            <p:nvPr/>
          </p:nvSpPr>
          <p:spPr>
            <a:xfrm rot="-5400000">
              <a:off x="5370411" y="3676053"/>
              <a:ext cx="1059686" cy="199219"/>
            </a:xfrm>
            <a:custGeom>
              <a:avLst/>
              <a:gdLst/>
              <a:ahLst/>
              <a:cxnLst/>
              <a:rect l="l" t="t" r="r" b="b"/>
              <a:pathLst>
                <a:path w="24362" h="4580" extrusionOk="0">
                  <a:moveTo>
                    <a:pt x="24004" y="1"/>
                  </a:moveTo>
                  <a:cubicBezTo>
                    <a:pt x="23819" y="1"/>
                    <a:pt x="23705" y="129"/>
                    <a:pt x="23648" y="300"/>
                  </a:cubicBezTo>
                  <a:lnTo>
                    <a:pt x="17700" y="300"/>
                  </a:lnTo>
                  <a:lnTo>
                    <a:pt x="14020" y="3980"/>
                  </a:lnTo>
                  <a:lnTo>
                    <a:pt x="14020" y="1613"/>
                  </a:lnTo>
                  <a:lnTo>
                    <a:pt x="0" y="1613"/>
                  </a:lnTo>
                  <a:lnTo>
                    <a:pt x="0" y="1841"/>
                  </a:lnTo>
                  <a:lnTo>
                    <a:pt x="13778" y="1841"/>
                  </a:lnTo>
                  <a:lnTo>
                    <a:pt x="13778" y="4579"/>
                  </a:lnTo>
                  <a:lnTo>
                    <a:pt x="17829" y="543"/>
                  </a:lnTo>
                  <a:lnTo>
                    <a:pt x="23648" y="543"/>
                  </a:lnTo>
                  <a:cubicBezTo>
                    <a:pt x="23705" y="657"/>
                    <a:pt x="23819" y="771"/>
                    <a:pt x="24004" y="771"/>
                  </a:cubicBezTo>
                  <a:cubicBezTo>
                    <a:pt x="24176" y="771"/>
                    <a:pt x="24361" y="600"/>
                    <a:pt x="24361" y="414"/>
                  </a:cubicBezTo>
                  <a:cubicBezTo>
                    <a:pt x="24361" y="186"/>
                    <a:pt x="24176" y="1"/>
                    <a:pt x="2400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65" name="Google Shape;165;p5"/>
            <p:cNvSpPr/>
            <p:nvPr/>
          </p:nvSpPr>
          <p:spPr>
            <a:xfrm rot="-5400000">
              <a:off x="5334134" y="3789929"/>
              <a:ext cx="935588" cy="95564"/>
            </a:xfrm>
            <a:custGeom>
              <a:avLst/>
              <a:gdLst/>
              <a:ahLst/>
              <a:cxnLst/>
              <a:rect l="l" t="t" r="r" b="b"/>
              <a:pathLst>
                <a:path w="21509" h="2197" extrusionOk="0">
                  <a:moveTo>
                    <a:pt x="21095" y="0"/>
                  </a:moveTo>
                  <a:cubicBezTo>
                    <a:pt x="20966" y="0"/>
                    <a:pt x="20795" y="128"/>
                    <a:pt x="20738" y="243"/>
                  </a:cubicBezTo>
                  <a:lnTo>
                    <a:pt x="16987" y="243"/>
                  </a:lnTo>
                  <a:lnTo>
                    <a:pt x="15261" y="1968"/>
                  </a:lnTo>
                  <a:lnTo>
                    <a:pt x="0" y="1968"/>
                  </a:lnTo>
                  <a:lnTo>
                    <a:pt x="0" y="2197"/>
                  </a:lnTo>
                  <a:lnTo>
                    <a:pt x="15390" y="2197"/>
                  </a:lnTo>
                  <a:lnTo>
                    <a:pt x="17116" y="485"/>
                  </a:lnTo>
                  <a:lnTo>
                    <a:pt x="20738" y="485"/>
                  </a:lnTo>
                  <a:cubicBezTo>
                    <a:pt x="20795" y="656"/>
                    <a:pt x="20966" y="713"/>
                    <a:pt x="21095" y="713"/>
                  </a:cubicBezTo>
                  <a:cubicBezTo>
                    <a:pt x="21323" y="713"/>
                    <a:pt x="21508" y="599"/>
                    <a:pt x="21508" y="357"/>
                  </a:cubicBezTo>
                  <a:cubicBezTo>
                    <a:pt x="21508" y="186"/>
                    <a:pt x="21323" y="0"/>
                    <a:pt x="21095"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66" name="Google Shape;166;p5"/>
            <p:cNvSpPr/>
            <p:nvPr/>
          </p:nvSpPr>
          <p:spPr>
            <a:xfrm rot="-5400000">
              <a:off x="5331634" y="3818442"/>
              <a:ext cx="868602" cy="105525"/>
            </a:xfrm>
            <a:custGeom>
              <a:avLst/>
              <a:gdLst/>
              <a:ahLst/>
              <a:cxnLst/>
              <a:rect l="l" t="t" r="r" b="b"/>
              <a:pathLst>
                <a:path w="19969" h="2426" extrusionOk="0">
                  <a:moveTo>
                    <a:pt x="19540" y="1"/>
                  </a:moveTo>
                  <a:cubicBezTo>
                    <a:pt x="19426" y="1"/>
                    <a:pt x="19255" y="115"/>
                    <a:pt x="19184" y="286"/>
                  </a:cubicBezTo>
                  <a:lnTo>
                    <a:pt x="16516" y="286"/>
                  </a:lnTo>
                  <a:lnTo>
                    <a:pt x="14620" y="2197"/>
                  </a:lnTo>
                  <a:lnTo>
                    <a:pt x="0" y="2197"/>
                  </a:lnTo>
                  <a:lnTo>
                    <a:pt x="0" y="2425"/>
                  </a:lnTo>
                  <a:lnTo>
                    <a:pt x="14734" y="2425"/>
                  </a:lnTo>
                  <a:lnTo>
                    <a:pt x="16631" y="529"/>
                  </a:lnTo>
                  <a:lnTo>
                    <a:pt x="19184" y="529"/>
                  </a:lnTo>
                  <a:cubicBezTo>
                    <a:pt x="19255" y="643"/>
                    <a:pt x="19426" y="771"/>
                    <a:pt x="19540" y="771"/>
                  </a:cubicBezTo>
                  <a:cubicBezTo>
                    <a:pt x="19783" y="771"/>
                    <a:pt x="19968" y="586"/>
                    <a:pt x="19968" y="414"/>
                  </a:cubicBezTo>
                  <a:cubicBezTo>
                    <a:pt x="19968" y="172"/>
                    <a:pt x="19783" y="1"/>
                    <a:pt x="195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67" name="Google Shape;167;p5"/>
            <p:cNvSpPr/>
            <p:nvPr/>
          </p:nvSpPr>
          <p:spPr>
            <a:xfrm rot="-5400000">
              <a:off x="5163516" y="3683817"/>
              <a:ext cx="1119234" cy="124142"/>
            </a:xfrm>
            <a:custGeom>
              <a:avLst/>
              <a:gdLst/>
              <a:ahLst/>
              <a:cxnLst/>
              <a:rect l="l" t="t" r="r" b="b"/>
              <a:pathLst>
                <a:path w="25731" h="2854" extrusionOk="0">
                  <a:moveTo>
                    <a:pt x="25374" y="1"/>
                  </a:moveTo>
                  <a:cubicBezTo>
                    <a:pt x="25188" y="1"/>
                    <a:pt x="25074" y="129"/>
                    <a:pt x="25017" y="243"/>
                  </a:cubicBezTo>
                  <a:lnTo>
                    <a:pt x="13778" y="243"/>
                  </a:lnTo>
                  <a:lnTo>
                    <a:pt x="13778" y="2625"/>
                  </a:lnTo>
                  <a:lnTo>
                    <a:pt x="0" y="2625"/>
                  </a:lnTo>
                  <a:lnTo>
                    <a:pt x="0" y="2853"/>
                  </a:lnTo>
                  <a:lnTo>
                    <a:pt x="14020" y="2853"/>
                  </a:lnTo>
                  <a:lnTo>
                    <a:pt x="14020" y="486"/>
                  </a:lnTo>
                  <a:lnTo>
                    <a:pt x="25017" y="486"/>
                  </a:lnTo>
                  <a:cubicBezTo>
                    <a:pt x="25074" y="657"/>
                    <a:pt x="25188" y="771"/>
                    <a:pt x="25374" y="771"/>
                  </a:cubicBezTo>
                  <a:cubicBezTo>
                    <a:pt x="25545" y="771"/>
                    <a:pt x="25730" y="600"/>
                    <a:pt x="25730" y="357"/>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68" name="Google Shape;168;p5"/>
            <p:cNvSpPr/>
            <p:nvPr/>
          </p:nvSpPr>
          <p:spPr>
            <a:xfrm rot="-5400000">
              <a:off x="5189572" y="3740886"/>
              <a:ext cx="982130" cy="147109"/>
            </a:xfrm>
            <a:custGeom>
              <a:avLst/>
              <a:gdLst/>
              <a:ahLst/>
              <a:cxnLst/>
              <a:rect l="l" t="t" r="r" b="b"/>
              <a:pathLst>
                <a:path w="22579" h="3382" extrusionOk="0">
                  <a:moveTo>
                    <a:pt x="22165" y="1"/>
                  </a:moveTo>
                  <a:cubicBezTo>
                    <a:pt x="22036" y="1"/>
                    <a:pt x="21865" y="58"/>
                    <a:pt x="21808" y="229"/>
                  </a:cubicBezTo>
                  <a:lnTo>
                    <a:pt x="12837" y="229"/>
                  </a:lnTo>
                  <a:lnTo>
                    <a:pt x="12837" y="3153"/>
                  </a:lnTo>
                  <a:lnTo>
                    <a:pt x="0" y="3153"/>
                  </a:lnTo>
                  <a:lnTo>
                    <a:pt x="0" y="3381"/>
                  </a:lnTo>
                  <a:lnTo>
                    <a:pt x="13065" y="3381"/>
                  </a:lnTo>
                  <a:lnTo>
                    <a:pt x="13065" y="471"/>
                  </a:lnTo>
                  <a:lnTo>
                    <a:pt x="21808" y="471"/>
                  </a:lnTo>
                  <a:cubicBezTo>
                    <a:pt x="21865" y="657"/>
                    <a:pt x="22036" y="714"/>
                    <a:pt x="22165" y="714"/>
                  </a:cubicBezTo>
                  <a:cubicBezTo>
                    <a:pt x="22393" y="714"/>
                    <a:pt x="22578" y="586"/>
                    <a:pt x="22578" y="357"/>
                  </a:cubicBezTo>
                  <a:cubicBezTo>
                    <a:pt x="22578" y="115"/>
                    <a:pt x="22393" y="1"/>
                    <a:pt x="22165"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69" name="Google Shape;169;p5"/>
            <p:cNvSpPr/>
            <p:nvPr/>
          </p:nvSpPr>
          <p:spPr>
            <a:xfrm rot="-5400000">
              <a:off x="5194836" y="3787124"/>
              <a:ext cx="868602" cy="168161"/>
            </a:xfrm>
            <a:custGeom>
              <a:avLst/>
              <a:gdLst/>
              <a:ahLst/>
              <a:cxnLst/>
              <a:rect l="l" t="t" r="r" b="b"/>
              <a:pathLst>
                <a:path w="19969" h="3866" extrusionOk="0">
                  <a:moveTo>
                    <a:pt x="19540" y="1"/>
                  </a:moveTo>
                  <a:cubicBezTo>
                    <a:pt x="19426" y="1"/>
                    <a:pt x="19255" y="115"/>
                    <a:pt x="19184" y="300"/>
                  </a:cubicBezTo>
                  <a:lnTo>
                    <a:pt x="11995" y="300"/>
                  </a:lnTo>
                  <a:lnTo>
                    <a:pt x="11995" y="3623"/>
                  </a:lnTo>
                  <a:lnTo>
                    <a:pt x="0" y="3623"/>
                  </a:lnTo>
                  <a:lnTo>
                    <a:pt x="0" y="3866"/>
                  </a:lnTo>
                  <a:lnTo>
                    <a:pt x="12238" y="3866"/>
                  </a:lnTo>
                  <a:lnTo>
                    <a:pt x="12238" y="528"/>
                  </a:lnTo>
                  <a:lnTo>
                    <a:pt x="19184" y="528"/>
                  </a:lnTo>
                  <a:cubicBezTo>
                    <a:pt x="19255" y="657"/>
                    <a:pt x="19426" y="771"/>
                    <a:pt x="19540" y="771"/>
                  </a:cubicBezTo>
                  <a:cubicBezTo>
                    <a:pt x="19783" y="771"/>
                    <a:pt x="19968" y="585"/>
                    <a:pt x="19968" y="414"/>
                  </a:cubicBezTo>
                  <a:cubicBezTo>
                    <a:pt x="19968" y="172"/>
                    <a:pt x="19783" y="1"/>
                    <a:pt x="195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70" name="Google Shape;170;p5"/>
            <p:cNvSpPr/>
            <p:nvPr/>
          </p:nvSpPr>
          <p:spPr>
            <a:xfrm rot="-5400000">
              <a:off x="5215324" y="3849151"/>
              <a:ext cx="733977" cy="178731"/>
            </a:xfrm>
            <a:custGeom>
              <a:avLst/>
              <a:gdLst/>
              <a:ahLst/>
              <a:cxnLst/>
              <a:rect l="l" t="t" r="r" b="b"/>
              <a:pathLst>
                <a:path w="16874" h="4109" extrusionOk="0">
                  <a:moveTo>
                    <a:pt x="16516" y="0"/>
                  </a:moveTo>
                  <a:cubicBezTo>
                    <a:pt x="16331" y="0"/>
                    <a:pt x="16217" y="129"/>
                    <a:pt x="16160" y="300"/>
                  </a:cubicBezTo>
                  <a:lnTo>
                    <a:pt x="11111" y="300"/>
                  </a:lnTo>
                  <a:lnTo>
                    <a:pt x="11111" y="3866"/>
                  </a:lnTo>
                  <a:lnTo>
                    <a:pt x="0" y="3866"/>
                  </a:lnTo>
                  <a:lnTo>
                    <a:pt x="0" y="4108"/>
                  </a:lnTo>
                  <a:lnTo>
                    <a:pt x="11339" y="4108"/>
                  </a:lnTo>
                  <a:lnTo>
                    <a:pt x="11339" y="542"/>
                  </a:lnTo>
                  <a:lnTo>
                    <a:pt x="16160" y="542"/>
                  </a:lnTo>
                  <a:cubicBezTo>
                    <a:pt x="16217" y="657"/>
                    <a:pt x="16331" y="785"/>
                    <a:pt x="16516" y="785"/>
                  </a:cubicBezTo>
                  <a:cubicBezTo>
                    <a:pt x="16759" y="785"/>
                    <a:pt x="16873" y="599"/>
                    <a:pt x="16873" y="428"/>
                  </a:cubicBezTo>
                  <a:cubicBezTo>
                    <a:pt x="16873" y="186"/>
                    <a:pt x="16759" y="0"/>
                    <a:pt x="1651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71" name="Google Shape;171;p5"/>
            <p:cNvSpPr/>
            <p:nvPr/>
          </p:nvSpPr>
          <p:spPr>
            <a:xfrm rot="-5400000">
              <a:off x="5841900" y="4018530"/>
              <a:ext cx="465336" cy="108613"/>
            </a:xfrm>
            <a:custGeom>
              <a:avLst/>
              <a:gdLst/>
              <a:ahLst/>
              <a:cxnLst/>
              <a:rect l="l" t="t" r="r" b="b"/>
              <a:pathLst>
                <a:path w="10698" h="2497" extrusionOk="0">
                  <a:moveTo>
                    <a:pt x="0" y="1"/>
                  </a:moveTo>
                  <a:lnTo>
                    <a:pt x="0" y="243"/>
                  </a:lnTo>
                  <a:lnTo>
                    <a:pt x="10455" y="243"/>
                  </a:lnTo>
                  <a:lnTo>
                    <a:pt x="10455" y="2497"/>
                  </a:lnTo>
                  <a:lnTo>
                    <a:pt x="10697" y="2497"/>
                  </a:lnTo>
                  <a:lnTo>
                    <a:pt x="1069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72" name="Google Shape;172;p5"/>
            <p:cNvSpPr/>
            <p:nvPr/>
          </p:nvSpPr>
          <p:spPr>
            <a:xfrm rot="-5400000">
              <a:off x="5874501" y="4051132"/>
              <a:ext cx="431191" cy="77556"/>
            </a:xfrm>
            <a:custGeom>
              <a:avLst/>
              <a:gdLst/>
              <a:ahLst/>
              <a:cxnLst/>
              <a:rect l="l" t="t" r="r" b="b"/>
              <a:pathLst>
                <a:path w="9913" h="1783" extrusionOk="0">
                  <a:moveTo>
                    <a:pt x="0" y="0"/>
                  </a:moveTo>
                  <a:lnTo>
                    <a:pt x="0" y="243"/>
                  </a:lnTo>
                  <a:lnTo>
                    <a:pt x="9685" y="243"/>
                  </a:lnTo>
                  <a:lnTo>
                    <a:pt x="9685" y="1783"/>
                  </a:lnTo>
                  <a:lnTo>
                    <a:pt x="9913" y="1783"/>
                  </a:lnTo>
                  <a:lnTo>
                    <a:pt x="9913"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73" name="Google Shape;173;p5"/>
            <p:cNvSpPr/>
            <p:nvPr/>
          </p:nvSpPr>
          <p:spPr>
            <a:xfrm rot="-5400000">
              <a:off x="5229613" y="3907503"/>
              <a:ext cx="620405" cy="175599"/>
            </a:xfrm>
            <a:custGeom>
              <a:avLst/>
              <a:gdLst/>
              <a:ahLst/>
              <a:cxnLst/>
              <a:rect l="l" t="t" r="r" b="b"/>
              <a:pathLst>
                <a:path w="14263" h="4037" extrusionOk="0">
                  <a:moveTo>
                    <a:pt x="13906" y="0"/>
                  </a:moveTo>
                  <a:cubicBezTo>
                    <a:pt x="13721" y="0"/>
                    <a:pt x="13607" y="57"/>
                    <a:pt x="13550" y="228"/>
                  </a:cubicBezTo>
                  <a:lnTo>
                    <a:pt x="10155" y="228"/>
                  </a:lnTo>
                  <a:lnTo>
                    <a:pt x="10155" y="3794"/>
                  </a:lnTo>
                  <a:lnTo>
                    <a:pt x="0" y="3794"/>
                  </a:lnTo>
                  <a:lnTo>
                    <a:pt x="0" y="4036"/>
                  </a:lnTo>
                  <a:lnTo>
                    <a:pt x="10398" y="4036"/>
                  </a:lnTo>
                  <a:lnTo>
                    <a:pt x="10398" y="471"/>
                  </a:lnTo>
                  <a:lnTo>
                    <a:pt x="13550" y="471"/>
                  </a:lnTo>
                  <a:cubicBezTo>
                    <a:pt x="13607" y="656"/>
                    <a:pt x="13721" y="713"/>
                    <a:pt x="13906" y="713"/>
                  </a:cubicBezTo>
                  <a:cubicBezTo>
                    <a:pt x="14078" y="713"/>
                    <a:pt x="14263" y="585"/>
                    <a:pt x="14263" y="357"/>
                  </a:cubicBezTo>
                  <a:cubicBezTo>
                    <a:pt x="14263" y="114"/>
                    <a:pt x="14078" y="0"/>
                    <a:pt x="1390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174" name="Google Shape;174;p5"/>
          <p:cNvGrpSpPr/>
          <p:nvPr/>
        </p:nvGrpSpPr>
        <p:grpSpPr>
          <a:xfrm>
            <a:off x="9301670" y="4997614"/>
            <a:ext cx="2268324" cy="3667533"/>
            <a:chOff x="6976252" y="2907160"/>
            <a:chExt cx="1701243" cy="2750650"/>
          </a:xfrm>
        </p:grpSpPr>
        <p:grpSp>
          <p:nvGrpSpPr>
            <p:cNvPr id="175" name="Google Shape;175;p5"/>
            <p:cNvGrpSpPr/>
            <p:nvPr/>
          </p:nvGrpSpPr>
          <p:grpSpPr>
            <a:xfrm>
              <a:off x="6976252" y="2907160"/>
              <a:ext cx="847022" cy="2750650"/>
              <a:chOff x="6278982" y="2751992"/>
              <a:chExt cx="478381" cy="1553513"/>
            </a:xfrm>
          </p:grpSpPr>
          <p:sp>
            <p:nvSpPr>
              <p:cNvPr id="176" name="Google Shape;176;p5"/>
              <p:cNvSpPr/>
              <p:nvPr/>
            </p:nvSpPr>
            <p:spPr>
              <a:xfrm rot="-5400000">
                <a:off x="6192439" y="3740581"/>
                <a:ext cx="1059686" cy="70161"/>
              </a:xfrm>
              <a:custGeom>
                <a:avLst/>
                <a:gdLst/>
                <a:ahLst/>
                <a:cxnLst/>
                <a:rect l="l" t="t" r="r" b="b"/>
                <a:pathLst>
                  <a:path w="24362" h="1613" extrusionOk="0">
                    <a:moveTo>
                      <a:pt x="0" y="0"/>
                    </a:moveTo>
                    <a:lnTo>
                      <a:pt x="0" y="243"/>
                    </a:lnTo>
                    <a:lnTo>
                      <a:pt x="15917" y="243"/>
                    </a:lnTo>
                    <a:lnTo>
                      <a:pt x="17173" y="1313"/>
                    </a:lnTo>
                    <a:lnTo>
                      <a:pt x="23648" y="1313"/>
                    </a:lnTo>
                    <a:cubicBezTo>
                      <a:pt x="23705" y="1498"/>
                      <a:pt x="23819" y="1612"/>
                      <a:pt x="24004" y="1612"/>
                    </a:cubicBezTo>
                    <a:cubicBezTo>
                      <a:pt x="24176" y="1612"/>
                      <a:pt x="24361" y="1427"/>
                      <a:pt x="24361" y="1199"/>
                    </a:cubicBezTo>
                    <a:cubicBezTo>
                      <a:pt x="24361" y="1013"/>
                      <a:pt x="24176" y="842"/>
                      <a:pt x="24004" y="842"/>
                    </a:cubicBezTo>
                    <a:cubicBezTo>
                      <a:pt x="23819" y="842"/>
                      <a:pt x="23705" y="956"/>
                      <a:pt x="23648" y="1070"/>
                    </a:cubicBezTo>
                    <a:lnTo>
                      <a:pt x="17230" y="1070"/>
                    </a:lnTo>
                    <a:lnTo>
                      <a:pt x="15975"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77" name="Google Shape;177;p5"/>
              <p:cNvSpPr/>
              <p:nvPr/>
            </p:nvSpPr>
            <p:spPr>
              <a:xfrm rot="-5400000">
                <a:off x="6010359" y="3607522"/>
                <a:ext cx="1325804" cy="70161"/>
              </a:xfrm>
              <a:custGeom>
                <a:avLst/>
                <a:gdLst/>
                <a:ahLst/>
                <a:cxnLst/>
                <a:rect l="l" t="t" r="r" b="b"/>
                <a:pathLst>
                  <a:path w="30480" h="1613" extrusionOk="0">
                    <a:moveTo>
                      <a:pt x="0" y="1"/>
                    </a:moveTo>
                    <a:lnTo>
                      <a:pt x="0" y="243"/>
                    </a:lnTo>
                    <a:lnTo>
                      <a:pt x="17173" y="243"/>
                    </a:lnTo>
                    <a:lnTo>
                      <a:pt x="18242" y="1370"/>
                    </a:lnTo>
                    <a:lnTo>
                      <a:pt x="29710" y="1370"/>
                    </a:lnTo>
                    <a:cubicBezTo>
                      <a:pt x="29767" y="1484"/>
                      <a:pt x="29952" y="1612"/>
                      <a:pt x="30066" y="1612"/>
                    </a:cubicBezTo>
                    <a:cubicBezTo>
                      <a:pt x="30309" y="1612"/>
                      <a:pt x="30480" y="1427"/>
                      <a:pt x="30480" y="1256"/>
                    </a:cubicBezTo>
                    <a:cubicBezTo>
                      <a:pt x="30480" y="1013"/>
                      <a:pt x="30309" y="842"/>
                      <a:pt x="30066" y="842"/>
                    </a:cubicBezTo>
                    <a:cubicBezTo>
                      <a:pt x="29952" y="842"/>
                      <a:pt x="29767" y="956"/>
                      <a:pt x="29710" y="1127"/>
                    </a:cubicBezTo>
                    <a:lnTo>
                      <a:pt x="18356" y="1127"/>
                    </a:lnTo>
                    <a:lnTo>
                      <a:pt x="1723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78" name="Google Shape;178;p5"/>
              <p:cNvSpPr/>
              <p:nvPr/>
            </p:nvSpPr>
            <p:spPr>
              <a:xfrm rot="-5400000">
                <a:off x="6022147" y="3665853"/>
                <a:ext cx="1214755" cy="64550"/>
              </a:xfrm>
              <a:custGeom>
                <a:avLst/>
                <a:gdLst/>
                <a:ahLst/>
                <a:cxnLst/>
                <a:rect l="l" t="t" r="r" b="b"/>
                <a:pathLst>
                  <a:path w="27927" h="1484" extrusionOk="0">
                    <a:moveTo>
                      <a:pt x="0" y="0"/>
                    </a:moveTo>
                    <a:lnTo>
                      <a:pt x="0" y="229"/>
                    </a:lnTo>
                    <a:lnTo>
                      <a:pt x="17943" y="229"/>
                    </a:lnTo>
                    <a:lnTo>
                      <a:pt x="18898" y="1241"/>
                    </a:lnTo>
                    <a:lnTo>
                      <a:pt x="27157" y="1241"/>
                    </a:lnTo>
                    <a:cubicBezTo>
                      <a:pt x="27214" y="1427"/>
                      <a:pt x="27385" y="1484"/>
                      <a:pt x="27513" y="1484"/>
                    </a:cubicBezTo>
                    <a:cubicBezTo>
                      <a:pt x="27741" y="1484"/>
                      <a:pt x="27927" y="1298"/>
                      <a:pt x="27927" y="1127"/>
                    </a:cubicBezTo>
                    <a:cubicBezTo>
                      <a:pt x="27927" y="885"/>
                      <a:pt x="27741" y="771"/>
                      <a:pt x="27513" y="771"/>
                    </a:cubicBezTo>
                    <a:cubicBezTo>
                      <a:pt x="27385" y="771"/>
                      <a:pt x="27214" y="828"/>
                      <a:pt x="27157" y="999"/>
                    </a:cubicBezTo>
                    <a:lnTo>
                      <a:pt x="19012" y="999"/>
                    </a:lnTo>
                    <a:lnTo>
                      <a:pt x="18000"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79" name="Google Shape;179;p5"/>
              <p:cNvSpPr/>
              <p:nvPr/>
            </p:nvSpPr>
            <p:spPr>
              <a:xfrm rot="-5400000">
                <a:off x="5843461" y="3619310"/>
                <a:ext cx="1279305" cy="93085"/>
              </a:xfrm>
              <a:custGeom>
                <a:avLst/>
                <a:gdLst/>
                <a:ahLst/>
                <a:cxnLst/>
                <a:rect l="l" t="t" r="r" b="b"/>
                <a:pathLst>
                  <a:path w="29411" h="2140" extrusionOk="0">
                    <a:moveTo>
                      <a:pt x="28996" y="0"/>
                    </a:moveTo>
                    <a:cubicBezTo>
                      <a:pt x="28882" y="0"/>
                      <a:pt x="28697" y="57"/>
                      <a:pt x="28640" y="243"/>
                    </a:cubicBezTo>
                    <a:lnTo>
                      <a:pt x="20610" y="243"/>
                    </a:lnTo>
                    <a:lnTo>
                      <a:pt x="20610" y="1911"/>
                    </a:lnTo>
                    <a:lnTo>
                      <a:pt x="0" y="1911"/>
                    </a:lnTo>
                    <a:lnTo>
                      <a:pt x="0" y="2140"/>
                    </a:lnTo>
                    <a:lnTo>
                      <a:pt x="20852" y="2140"/>
                    </a:lnTo>
                    <a:lnTo>
                      <a:pt x="20852" y="485"/>
                    </a:lnTo>
                    <a:lnTo>
                      <a:pt x="28640" y="485"/>
                    </a:lnTo>
                    <a:cubicBezTo>
                      <a:pt x="28697" y="656"/>
                      <a:pt x="28882" y="713"/>
                      <a:pt x="28996" y="713"/>
                    </a:cubicBezTo>
                    <a:cubicBezTo>
                      <a:pt x="29239" y="713"/>
                      <a:pt x="29410" y="542"/>
                      <a:pt x="29410" y="357"/>
                    </a:cubicBezTo>
                    <a:cubicBezTo>
                      <a:pt x="29410" y="129"/>
                      <a:pt x="29239" y="0"/>
                      <a:pt x="2899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80" name="Google Shape;180;p5"/>
              <p:cNvSpPr/>
              <p:nvPr/>
            </p:nvSpPr>
            <p:spPr>
              <a:xfrm rot="-5400000">
                <a:off x="5753204" y="3565025"/>
                <a:ext cx="1374825" cy="106134"/>
              </a:xfrm>
              <a:custGeom>
                <a:avLst/>
                <a:gdLst/>
                <a:ahLst/>
                <a:cxnLst/>
                <a:rect l="l" t="t" r="r" b="b"/>
                <a:pathLst>
                  <a:path w="31607" h="2440" extrusionOk="0">
                    <a:moveTo>
                      <a:pt x="31193" y="1"/>
                    </a:moveTo>
                    <a:cubicBezTo>
                      <a:pt x="31079" y="1"/>
                      <a:pt x="30893" y="58"/>
                      <a:pt x="30836" y="243"/>
                    </a:cubicBezTo>
                    <a:lnTo>
                      <a:pt x="19426" y="243"/>
                    </a:lnTo>
                    <a:lnTo>
                      <a:pt x="19426" y="2197"/>
                    </a:lnTo>
                    <a:lnTo>
                      <a:pt x="0" y="2197"/>
                    </a:lnTo>
                    <a:lnTo>
                      <a:pt x="0" y="2439"/>
                    </a:lnTo>
                    <a:lnTo>
                      <a:pt x="19669" y="2439"/>
                    </a:lnTo>
                    <a:lnTo>
                      <a:pt x="19669" y="471"/>
                    </a:lnTo>
                    <a:lnTo>
                      <a:pt x="30836" y="471"/>
                    </a:lnTo>
                    <a:cubicBezTo>
                      <a:pt x="30893" y="657"/>
                      <a:pt x="31079" y="714"/>
                      <a:pt x="31193" y="714"/>
                    </a:cubicBezTo>
                    <a:cubicBezTo>
                      <a:pt x="31435" y="714"/>
                      <a:pt x="31607" y="542"/>
                      <a:pt x="31607" y="357"/>
                    </a:cubicBezTo>
                    <a:cubicBezTo>
                      <a:pt x="31607" y="115"/>
                      <a:pt x="31435" y="1"/>
                      <a:pt x="3119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81" name="Google Shape;181;p5"/>
              <p:cNvSpPr/>
              <p:nvPr/>
            </p:nvSpPr>
            <p:spPr>
              <a:xfrm rot="-5400000">
                <a:off x="5618885" y="3466677"/>
                <a:ext cx="1553513" cy="124142"/>
              </a:xfrm>
              <a:custGeom>
                <a:avLst/>
                <a:gdLst/>
                <a:ahLst/>
                <a:cxnLst/>
                <a:rect l="l" t="t" r="r" b="b"/>
                <a:pathLst>
                  <a:path w="35715" h="2854" extrusionOk="0">
                    <a:moveTo>
                      <a:pt x="35301" y="1"/>
                    </a:moveTo>
                    <a:cubicBezTo>
                      <a:pt x="35172" y="1"/>
                      <a:pt x="35001" y="58"/>
                      <a:pt x="34944" y="229"/>
                    </a:cubicBezTo>
                    <a:lnTo>
                      <a:pt x="18185" y="229"/>
                    </a:lnTo>
                    <a:lnTo>
                      <a:pt x="18185" y="2611"/>
                    </a:lnTo>
                    <a:lnTo>
                      <a:pt x="0" y="2611"/>
                    </a:lnTo>
                    <a:lnTo>
                      <a:pt x="0" y="2853"/>
                    </a:lnTo>
                    <a:lnTo>
                      <a:pt x="18413" y="2853"/>
                    </a:lnTo>
                    <a:lnTo>
                      <a:pt x="18413" y="471"/>
                    </a:lnTo>
                    <a:lnTo>
                      <a:pt x="34944" y="471"/>
                    </a:lnTo>
                    <a:cubicBezTo>
                      <a:pt x="35001" y="642"/>
                      <a:pt x="35172" y="714"/>
                      <a:pt x="35301" y="714"/>
                    </a:cubicBezTo>
                    <a:cubicBezTo>
                      <a:pt x="35529" y="714"/>
                      <a:pt x="35714" y="528"/>
                      <a:pt x="35714" y="357"/>
                    </a:cubicBezTo>
                    <a:cubicBezTo>
                      <a:pt x="35714" y="115"/>
                      <a:pt x="35529" y="1"/>
                      <a:pt x="35301"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82" name="Google Shape;182;p5"/>
              <p:cNvSpPr/>
              <p:nvPr/>
            </p:nvSpPr>
            <p:spPr>
              <a:xfrm rot="-5400000">
                <a:off x="5790418" y="3674835"/>
                <a:ext cx="1119234" cy="142106"/>
              </a:xfrm>
              <a:custGeom>
                <a:avLst/>
                <a:gdLst/>
                <a:ahLst/>
                <a:cxnLst/>
                <a:rect l="l" t="t" r="r" b="b"/>
                <a:pathLst>
                  <a:path w="25731" h="3267" extrusionOk="0">
                    <a:moveTo>
                      <a:pt x="25374" y="1"/>
                    </a:moveTo>
                    <a:cubicBezTo>
                      <a:pt x="25188" y="1"/>
                      <a:pt x="25074" y="115"/>
                      <a:pt x="25017" y="243"/>
                    </a:cubicBezTo>
                    <a:lnTo>
                      <a:pt x="17044" y="243"/>
                    </a:lnTo>
                    <a:lnTo>
                      <a:pt x="17044" y="3038"/>
                    </a:lnTo>
                    <a:lnTo>
                      <a:pt x="0" y="3038"/>
                    </a:lnTo>
                    <a:lnTo>
                      <a:pt x="0" y="3267"/>
                    </a:lnTo>
                    <a:lnTo>
                      <a:pt x="17287" y="3267"/>
                    </a:lnTo>
                    <a:lnTo>
                      <a:pt x="17287" y="471"/>
                    </a:lnTo>
                    <a:lnTo>
                      <a:pt x="25017" y="471"/>
                    </a:lnTo>
                    <a:cubicBezTo>
                      <a:pt x="25074" y="657"/>
                      <a:pt x="25188" y="771"/>
                      <a:pt x="25374" y="771"/>
                    </a:cubicBezTo>
                    <a:cubicBezTo>
                      <a:pt x="25545" y="771"/>
                      <a:pt x="25730" y="600"/>
                      <a:pt x="25730" y="357"/>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83" name="Google Shape;183;p5"/>
              <p:cNvSpPr/>
              <p:nvPr/>
            </p:nvSpPr>
            <p:spPr>
              <a:xfrm rot="-5400000">
                <a:off x="6430370" y="3978513"/>
                <a:ext cx="620405" cy="33580"/>
              </a:xfrm>
              <a:custGeom>
                <a:avLst/>
                <a:gdLst/>
                <a:ahLst/>
                <a:cxnLst/>
                <a:rect l="l" t="t" r="r" b="b"/>
                <a:pathLst>
                  <a:path w="14263" h="772" extrusionOk="0">
                    <a:moveTo>
                      <a:pt x="13906" y="1"/>
                    </a:moveTo>
                    <a:cubicBezTo>
                      <a:pt x="13721" y="1"/>
                      <a:pt x="13607" y="115"/>
                      <a:pt x="13550" y="229"/>
                    </a:cubicBezTo>
                    <a:lnTo>
                      <a:pt x="0" y="229"/>
                    </a:lnTo>
                    <a:lnTo>
                      <a:pt x="0" y="472"/>
                    </a:lnTo>
                    <a:lnTo>
                      <a:pt x="13550" y="472"/>
                    </a:lnTo>
                    <a:cubicBezTo>
                      <a:pt x="13607" y="657"/>
                      <a:pt x="13721" y="771"/>
                      <a:pt x="13906" y="771"/>
                    </a:cubicBezTo>
                    <a:cubicBezTo>
                      <a:pt x="14078" y="771"/>
                      <a:pt x="14263" y="586"/>
                      <a:pt x="14263" y="358"/>
                    </a:cubicBezTo>
                    <a:cubicBezTo>
                      <a:pt x="14263" y="172"/>
                      <a:pt x="14078" y="1"/>
                      <a:pt x="13906"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84" name="Google Shape;184;p5"/>
              <p:cNvSpPr/>
              <p:nvPr/>
            </p:nvSpPr>
            <p:spPr>
              <a:xfrm rot="-5400000">
                <a:off x="5858989" y="3544234"/>
                <a:ext cx="1460429" cy="62114"/>
              </a:xfrm>
              <a:custGeom>
                <a:avLst/>
                <a:gdLst/>
                <a:ahLst/>
                <a:cxnLst/>
                <a:rect l="l" t="t" r="r" b="b"/>
                <a:pathLst>
                  <a:path w="33575" h="1428" extrusionOk="0">
                    <a:moveTo>
                      <a:pt x="0" y="1"/>
                    </a:moveTo>
                    <a:lnTo>
                      <a:pt x="0" y="243"/>
                    </a:lnTo>
                    <a:lnTo>
                      <a:pt x="18542" y="243"/>
                    </a:lnTo>
                    <a:lnTo>
                      <a:pt x="19483" y="1185"/>
                    </a:lnTo>
                    <a:lnTo>
                      <a:pt x="32862" y="1185"/>
                    </a:lnTo>
                    <a:cubicBezTo>
                      <a:pt x="32919" y="1313"/>
                      <a:pt x="33033" y="1427"/>
                      <a:pt x="33161" y="1427"/>
                    </a:cubicBezTo>
                    <a:cubicBezTo>
                      <a:pt x="33389" y="1427"/>
                      <a:pt x="33575" y="1256"/>
                      <a:pt x="33575" y="1013"/>
                    </a:cubicBezTo>
                    <a:cubicBezTo>
                      <a:pt x="33575" y="828"/>
                      <a:pt x="33389" y="657"/>
                      <a:pt x="33161" y="657"/>
                    </a:cubicBezTo>
                    <a:cubicBezTo>
                      <a:pt x="32976" y="657"/>
                      <a:pt x="32862" y="771"/>
                      <a:pt x="32805" y="956"/>
                    </a:cubicBezTo>
                    <a:lnTo>
                      <a:pt x="19612" y="956"/>
                    </a:lnTo>
                    <a:lnTo>
                      <a:pt x="18599"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185" name="Google Shape;185;p5"/>
            <p:cNvGrpSpPr/>
            <p:nvPr/>
          </p:nvGrpSpPr>
          <p:grpSpPr>
            <a:xfrm>
              <a:off x="7899710" y="3118109"/>
              <a:ext cx="777786" cy="2539702"/>
              <a:chOff x="6961407" y="2871131"/>
              <a:chExt cx="439278" cy="1434374"/>
            </a:xfrm>
          </p:grpSpPr>
          <p:sp>
            <p:nvSpPr>
              <p:cNvPr id="186" name="Google Shape;186;p5"/>
              <p:cNvSpPr/>
              <p:nvPr/>
            </p:nvSpPr>
            <p:spPr>
              <a:xfrm rot="-5400000">
                <a:off x="6647504" y="3552324"/>
                <a:ext cx="1374825" cy="131536"/>
              </a:xfrm>
              <a:custGeom>
                <a:avLst/>
                <a:gdLst/>
                <a:ahLst/>
                <a:cxnLst/>
                <a:rect l="l" t="t" r="r" b="b"/>
                <a:pathLst>
                  <a:path w="31607" h="3024" extrusionOk="0">
                    <a:moveTo>
                      <a:pt x="31193" y="0"/>
                    </a:moveTo>
                    <a:cubicBezTo>
                      <a:pt x="31079" y="0"/>
                      <a:pt x="30893" y="114"/>
                      <a:pt x="30836" y="300"/>
                    </a:cubicBezTo>
                    <a:lnTo>
                      <a:pt x="17287" y="300"/>
                    </a:lnTo>
                    <a:lnTo>
                      <a:pt x="17287" y="2796"/>
                    </a:lnTo>
                    <a:lnTo>
                      <a:pt x="0" y="2796"/>
                    </a:lnTo>
                    <a:lnTo>
                      <a:pt x="0" y="3024"/>
                    </a:lnTo>
                    <a:lnTo>
                      <a:pt x="17529" y="3024"/>
                    </a:lnTo>
                    <a:lnTo>
                      <a:pt x="17529" y="528"/>
                    </a:lnTo>
                    <a:lnTo>
                      <a:pt x="30836" y="528"/>
                    </a:lnTo>
                    <a:cubicBezTo>
                      <a:pt x="30893" y="656"/>
                      <a:pt x="31079" y="770"/>
                      <a:pt x="31193" y="770"/>
                    </a:cubicBezTo>
                    <a:cubicBezTo>
                      <a:pt x="31435" y="770"/>
                      <a:pt x="31607" y="599"/>
                      <a:pt x="31607" y="414"/>
                    </a:cubicBezTo>
                    <a:cubicBezTo>
                      <a:pt x="31607" y="171"/>
                      <a:pt x="31435" y="0"/>
                      <a:pt x="31193"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87" name="Google Shape;187;p5"/>
              <p:cNvSpPr/>
              <p:nvPr/>
            </p:nvSpPr>
            <p:spPr>
              <a:xfrm rot="-5400000">
                <a:off x="6677278" y="3618071"/>
                <a:ext cx="1230283" cy="144586"/>
              </a:xfrm>
              <a:custGeom>
                <a:avLst/>
                <a:gdLst/>
                <a:ahLst/>
                <a:cxnLst/>
                <a:rect l="l" t="t" r="r" b="b"/>
                <a:pathLst>
                  <a:path w="28284" h="3324" extrusionOk="0">
                    <a:moveTo>
                      <a:pt x="27870" y="0"/>
                    </a:moveTo>
                    <a:cubicBezTo>
                      <a:pt x="27741" y="0"/>
                      <a:pt x="27570" y="114"/>
                      <a:pt x="27513" y="228"/>
                    </a:cubicBezTo>
                    <a:lnTo>
                      <a:pt x="16103" y="228"/>
                    </a:lnTo>
                    <a:lnTo>
                      <a:pt x="16103" y="3081"/>
                    </a:lnTo>
                    <a:lnTo>
                      <a:pt x="0" y="3081"/>
                    </a:lnTo>
                    <a:lnTo>
                      <a:pt x="0" y="3324"/>
                    </a:lnTo>
                    <a:lnTo>
                      <a:pt x="16331" y="3324"/>
                    </a:lnTo>
                    <a:lnTo>
                      <a:pt x="16331" y="471"/>
                    </a:lnTo>
                    <a:lnTo>
                      <a:pt x="27513" y="471"/>
                    </a:lnTo>
                    <a:cubicBezTo>
                      <a:pt x="27570" y="656"/>
                      <a:pt x="27741" y="770"/>
                      <a:pt x="27870" y="770"/>
                    </a:cubicBezTo>
                    <a:cubicBezTo>
                      <a:pt x="28098" y="770"/>
                      <a:pt x="28283" y="585"/>
                      <a:pt x="28283" y="357"/>
                    </a:cubicBezTo>
                    <a:cubicBezTo>
                      <a:pt x="28283" y="171"/>
                      <a:pt x="28098" y="0"/>
                      <a:pt x="2787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88" name="Google Shape;188;p5"/>
              <p:cNvSpPr/>
              <p:nvPr/>
            </p:nvSpPr>
            <p:spPr>
              <a:xfrm rot="-5400000">
                <a:off x="6529931" y="3512306"/>
                <a:ext cx="1434374" cy="152024"/>
              </a:xfrm>
              <a:custGeom>
                <a:avLst/>
                <a:gdLst/>
                <a:ahLst/>
                <a:cxnLst/>
                <a:rect l="l" t="t" r="r" b="b"/>
                <a:pathLst>
                  <a:path w="32976" h="3495" extrusionOk="0">
                    <a:moveTo>
                      <a:pt x="32562" y="1"/>
                    </a:moveTo>
                    <a:cubicBezTo>
                      <a:pt x="32448" y="1"/>
                      <a:pt x="32263" y="115"/>
                      <a:pt x="32206" y="286"/>
                    </a:cubicBezTo>
                    <a:lnTo>
                      <a:pt x="14976" y="286"/>
                    </a:lnTo>
                    <a:lnTo>
                      <a:pt x="14976" y="3267"/>
                    </a:lnTo>
                    <a:lnTo>
                      <a:pt x="0" y="3267"/>
                    </a:lnTo>
                    <a:lnTo>
                      <a:pt x="0" y="3495"/>
                    </a:lnTo>
                    <a:lnTo>
                      <a:pt x="15204" y="3495"/>
                    </a:lnTo>
                    <a:lnTo>
                      <a:pt x="15204" y="528"/>
                    </a:lnTo>
                    <a:lnTo>
                      <a:pt x="32206" y="528"/>
                    </a:lnTo>
                    <a:cubicBezTo>
                      <a:pt x="32263" y="642"/>
                      <a:pt x="32448" y="771"/>
                      <a:pt x="32562" y="771"/>
                    </a:cubicBezTo>
                    <a:cubicBezTo>
                      <a:pt x="32805" y="771"/>
                      <a:pt x="32976" y="585"/>
                      <a:pt x="32976" y="414"/>
                    </a:cubicBezTo>
                    <a:cubicBezTo>
                      <a:pt x="32976" y="172"/>
                      <a:pt x="32805" y="1"/>
                      <a:pt x="3256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89" name="Google Shape;189;p5"/>
              <p:cNvSpPr/>
              <p:nvPr/>
            </p:nvSpPr>
            <p:spPr>
              <a:xfrm rot="-5400000">
                <a:off x="6645331" y="3671116"/>
                <a:ext cx="1098138" cy="170641"/>
              </a:xfrm>
              <a:custGeom>
                <a:avLst/>
                <a:gdLst/>
                <a:ahLst/>
                <a:cxnLst/>
                <a:rect l="l" t="t" r="r" b="b"/>
                <a:pathLst>
                  <a:path w="25246" h="3923" extrusionOk="0">
                    <a:moveTo>
                      <a:pt x="24832" y="0"/>
                    </a:moveTo>
                    <a:cubicBezTo>
                      <a:pt x="24718" y="0"/>
                      <a:pt x="24532" y="114"/>
                      <a:pt x="24475" y="285"/>
                    </a:cubicBezTo>
                    <a:lnTo>
                      <a:pt x="13835" y="285"/>
                    </a:lnTo>
                    <a:lnTo>
                      <a:pt x="13835" y="3680"/>
                    </a:lnTo>
                    <a:lnTo>
                      <a:pt x="0" y="3680"/>
                    </a:lnTo>
                    <a:lnTo>
                      <a:pt x="0" y="3923"/>
                    </a:lnTo>
                    <a:lnTo>
                      <a:pt x="14078" y="3923"/>
                    </a:lnTo>
                    <a:lnTo>
                      <a:pt x="14078" y="528"/>
                    </a:lnTo>
                    <a:lnTo>
                      <a:pt x="24475" y="528"/>
                    </a:lnTo>
                    <a:cubicBezTo>
                      <a:pt x="24532" y="642"/>
                      <a:pt x="24718" y="770"/>
                      <a:pt x="24832" y="770"/>
                    </a:cubicBezTo>
                    <a:cubicBezTo>
                      <a:pt x="25074" y="770"/>
                      <a:pt x="25245" y="585"/>
                      <a:pt x="25245" y="414"/>
                    </a:cubicBezTo>
                    <a:cubicBezTo>
                      <a:pt x="25245" y="171"/>
                      <a:pt x="25074" y="0"/>
                      <a:pt x="24832"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90" name="Google Shape;190;p5"/>
              <p:cNvSpPr/>
              <p:nvPr/>
            </p:nvSpPr>
            <p:spPr>
              <a:xfrm rot="-5400000">
                <a:off x="6506661" y="3582076"/>
                <a:ext cx="1284264" cy="162594"/>
              </a:xfrm>
              <a:custGeom>
                <a:avLst/>
                <a:gdLst/>
                <a:ahLst/>
                <a:cxnLst/>
                <a:rect l="l" t="t" r="r" b="b"/>
                <a:pathLst>
                  <a:path w="29525" h="3738" extrusionOk="0">
                    <a:moveTo>
                      <a:pt x="29111" y="1"/>
                    </a:moveTo>
                    <a:cubicBezTo>
                      <a:pt x="28996" y="1"/>
                      <a:pt x="28811" y="115"/>
                      <a:pt x="28754" y="300"/>
                    </a:cubicBezTo>
                    <a:lnTo>
                      <a:pt x="12708" y="300"/>
                    </a:lnTo>
                    <a:lnTo>
                      <a:pt x="12708" y="3509"/>
                    </a:lnTo>
                    <a:lnTo>
                      <a:pt x="0" y="3509"/>
                    </a:lnTo>
                    <a:lnTo>
                      <a:pt x="0" y="3737"/>
                    </a:lnTo>
                    <a:lnTo>
                      <a:pt x="12951" y="3737"/>
                    </a:lnTo>
                    <a:lnTo>
                      <a:pt x="12951" y="528"/>
                    </a:lnTo>
                    <a:lnTo>
                      <a:pt x="28754" y="528"/>
                    </a:lnTo>
                    <a:cubicBezTo>
                      <a:pt x="28811" y="657"/>
                      <a:pt x="28996" y="771"/>
                      <a:pt x="29111" y="771"/>
                    </a:cubicBezTo>
                    <a:cubicBezTo>
                      <a:pt x="29353" y="771"/>
                      <a:pt x="29524" y="600"/>
                      <a:pt x="29524" y="414"/>
                    </a:cubicBezTo>
                    <a:cubicBezTo>
                      <a:pt x="29524" y="172"/>
                      <a:pt x="29353" y="1"/>
                      <a:pt x="29111"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91" name="Google Shape;191;p5"/>
              <p:cNvSpPr/>
              <p:nvPr/>
            </p:nvSpPr>
            <p:spPr>
              <a:xfrm rot="-5400000">
                <a:off x="6617711" y="3742147"/>
                <a:ext cx="953596" cy="173120"/>
              </a:xfrm>
              <a:custGeom>
                <a:avLst/>
                <a:gdLst/>
                <a:ahLst/>
                <a:cxnLst/>
                <a:rect l="l" t="t" r="r" b="b"/>
                <a:pathLst>
                  <a:path w="21923" h="3980" extrusionOk="0">
                    <a:moveTo>
                      <a:pt x="21566" y="0"/>
                    </a:moveTo>
                    <a:cubicBezTo>
                      <a:pt x="21394" y="0"/>
                      <a:pt x="21209" y="114"/>
                      <a:pt x="21209" y="300"/>
                    </a:cubicBezTo>
                    <a:lnTo>
                      <a:pt x="11168" y="300"/>
                    </a:lnTo>
                    <a:lnTo>
                      <a:pt x="11168" y="3752"/>
                    </a:lnTo>
                    <a:lnTo>
                      <a:pt x="0" y="3752"/>
                    </a:lnTo>
                    <a:lnTo>
                      <a:pt x="0" y="3980"/>
                    </a:lnTo>
                    <a:lnTo>
                      <a:pt x="11410" y="3980"/>
                    </a:lnTo>
                    <a:lnTo>
                      <a:pt x="11410" y="542"/>
                    </a:lnTo>
                    <a:lnTo>
                      <a:pt x="21209" y="542"/>
                    </a:lnTo>
                    <a:cubicBezTo>
                      <a:pt x="21209" y="656"/>
                      <a:pt x="21394" y="771"/>
                      <a:pt x="21566" y="771"/>
                    </a:cubicBezTo>
                    <a:cubicBezTo>
                      <a:pt x="21751" y="771"/>
                      <a:pt x="21922" y="599"/>
                      <a:pt x="21922" y="414"/>
                    </a:cubicBezTo>
                    <a:cubicBezTo>
                      <a:pt x="21922" y="186"/>
                      <a:pt x="21751" y="0"/>
                      <a:pt x="2156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92" name="Google Shape;192;p5"/>
              <p:cNvSpPr/>
              <p:nvPr/>
            </p:nvSpPr>
            <p:spPr>
              <a:xfrm rot="-5400000">
                <a:off x="6516884" y="3690342"/>
                <a:ext cx="1059686" cy="170641"/>
              </a:xfrm>
              <a:custGeom>
                <a:avLst/>
                <a:gdLst/>
                <a:ahLst/>
                <a:cxnLst/>
                <a:rect l="l" t="t" r="r" b="b"/>
                <a:pathLst>
                  <a:path w="24362" h="3923" extrusionOk="0">
                    <a:moveTo>
                      <a:pt x="24004" y="1"/>
                    </a:moveTo>
                    <a:cubicBezTo>
                      <a:pt x="23819" y="1"/>
                      <a:pt x="23648" y="115"/>
                      <a:pt x="23648" y="300"/>
                    </a:cubicBezTo>
                    <a:lnTo>
                      <a:pt x="10098" y="300"/>
                    </a:lnTo>
                    <a:lnTo>
                      <a:pt x="10098" y="3680"/>
                    </a:lnTo>
                    <a:lnTo>
                      <a:pt x="0" y="3680"/>
                    </a:lnTo>
                    <a:lnTo>
                      <a:pt x="0" y="3923"/>
                    </a:lnTo>
                    <a:lnTo>
                      <a:pt x="10341" y="3923"/>
                    </a:lnTo>
                    <a:lnTo>
                      <a:pt x="10341" y="543"/>
                    </a:lnTo>
                    <a:lnTo>
                      <a:pt x="23648" y="543"/>
                    </a:lnTo>
                    <a:cubicBezTo>
                      <a:pt x="23648" y="657"/>
                      <a:pt x="23819" y="771"/>
                      <a:pt x="24004" y="771"/>
                    </a:cubicBezTo>
                    <a:cubicBezTo>
                      <a:pt x="24176" y="771"/>
                      <a:pt x="24361" y="600"/>
                      <a:pt x="24361" y="414"/>
                    </a:cubicBezTo>
                    <a:cubicBezTo>
                      <a:pt x="24361" y="186"/>
                      <a:pt x="24176" y="1"/>
                      <a:pt x="2400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sp>
        <p:nvSpPr>
          <p:cNvPr id="193" name="Google Shape;193;p5"/>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en-US"/>
              <a:t>Click to edit Master title style</a:t>
            </a:r>
            <a:endParaRPr/>
          </a:p>
        </p:txBody>
      </p:sp>
      <p:sp>
        <p:nvSpPr>
          <p:cNvPr id="194" name="Google Shape;194;p5"/>
          <p:cNvSpPr txBox="1">
            <a:spLocks noGrp="1"/>
          </p:cNvSpPr>
          <p:nvPr>
            <p:ph type="subTitle" idx="1"/>
          </p:nvPr>
        </p:nvSpPr>
        <p:spPr>
          <a:xfrm>
            <a:off x="6720077" y="3119712"/>
            <a:ext cx="3414000" cy="1614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r>
              <a:rPr lang="en-US"/>
              <a:t>Click to edit Master subtitle style</a:t>
            </a:r>
            <a:endParaRPr/>
          </a:p>
        </p:txBody>
      </p:sp>
      <p:sp>
        <p:nvSpPr>
          <p:cNvPr id="195" name="Google Shape;195;p5"/>
          <p:cNvSpPr txBox="1">
            <a:spLocks noGrp="1"/>
          </p:cNvSpPr>
          <p:nvPr>
            <p:ph type="subTitle" idx="2"/>
          </p:nvPr>
        </p:nvSpPr>
        <p:spPr>
          <a:xfrm>
            <a:off x="2057933" y="3119712"/>
            <a:ext cx="3414000" cy="1614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r>
              <a:rPr lang="en-US"/>
              <a:t>Click to edit Master subtitle style</a:t>
            </a:r>
            <a:endParaRPr/>
          </a:p>
        </p:txBody>
      </p:sp>
      <p:sp>
        <p:nvSpPr>
          <p:cNvPr id="196" name="Google Shape;196;p5"/>
          <p:cNvSpPr txBox="1">
            <a:spLocks noGrp="1"/>
          </p:cNvSpPr>
          <p:nvPr>
            <p:ph type="subTitle" idx="3"/>
          </p:nvPr>
        </p:nvSpPr>
        <p:spPr>
          <a:xfrm>
            <a:off x="6720068" y="2576200"/>
            <a:ext cx="3414000" cy="6784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197" name="Google Shape;197;p5"/>
          <p:cNvSpPr txBox="1">
            <a:spLocks noGrp="1"/>
          </p:cNvSpPr>
          <p:nvPr>
            <p:ph type="subTitle" idx="4"/>
          </p:nvPr>
        </p:nvSpPr>
        <p:spPr>
          <a:xfrm>
            <a:off x="2057933" y="2576200"/>
            <a:ext cx="3414000" cy="6784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29920509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98"/>
        <p:cNvGrpSpPr/>
        <p:nvPr/>
      </p:nvGrpSpPr>
      <p:grpSpPr>
        <a:xfrm>
          <a:off x="0" y="0"/>
          <a:ext cx="0" cy="0"/>
          <a:chOff x="0" y="0"/>
          <a:chExt cx="0" cy="0"/>
        </a:xfrm>
      </p:grpSpPr>
      <p:sp>
        <p:nvSpPr>
          <p:cNvPr id="199" name="Google Shape;199;p6"/>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200" name="Google Shape;200;p6"/>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r>
              <a:rPr lang="en-US"/>
              <a:t>Click to edit Master title style</a:t>
            </a:r>
            <a:endParaRPr/>
          </a:p>
        </p:txBody>
      </p:sp>
      <p:grpSp>
        <p:nvGrpSpPr>
          <p:cNvPr id="201" name="Google Shape;201;p6"/>
          <p:cNvGrpSpPr/>
          <p:nvPr/>
        </p:nvGrpSpPr>
        <p:grpSpPr>
          <a:xfrm rot="5400000">
            <a:off x="1553088" y="4701592"/>
            <a:ext cx="279499" cy="3385448"/>
            <a:chOff x="9" y="2835115"/>
            <a:chExt cx="134668" cy="1631069"/>
          </a:xfrm>
        </p:grpSpPr>
        <p:sp>
          <p:nvSpPr>
            <p:cNvPr id="202" name="Google Shape;202;p6"/>
            <p:cNvSpPr/>
            <p:nvPr/>
          </p:nvSpPr>
          <p:spPr>
            <a:xfrm rot="-5400000">
              <a:off x="-655129" y="3676378"/>
              <a:ext cx="1497053" cy="82558"/>
            </a:xfrm>
            <a:custGeom>
              <a:avLst/>
              <a:gdLst/>
              <a:ahLst/>
              <a:cxnLst/>
              <a:rect l="l" t="t" r="r" b="b"/>
              <a:pathLst>
                <a:path w="34417" h="1898" extrusionOk="0">
                  <a:moveTo>
                    <a:pt x="34060" y="0"/>
                  </a:moveTo>
                  <a:cubicBezTo>
                    <a:pt x="33874" y="0"/>
                    <a:pt x="33760" y="57"/>
                    <a:pt x="33703" y="228"/>
                  </a:cubicBezTo>
                  <a:lnTo>
                    <a:pt x="21694" y="228"/>
                  </a:lnTo>
                  <a:lnTo>
                    <a:pt x="20268" y="1655"/>
                  </a:lnTo>
                  <a:lnTo>
                    <a:pt x="0" y="1655"/>
                  </a:lnTo>
                  <a:lnTo>
                    <a:pt x="0" y="1897"/>
                  </a:lnTo>
                  <a:lnTo>
                    <a:pt x="20382" y="1897"/>
                  </a:lnTo>
                  <a:lnTo>
                    <a:pt x="21751" y="471"/>
                  </a:lnTo>
                  <a:lnTo>
                    <a:pt x="33703" y="471"/>
                  </a:lnTo>
                  <a:cubicBezTo>
                    <a:pt x="33760" y="642"/>
                    <a:pt x="33874" y="713"/>
                    <a:pt x="34060" y="713"/>
                  </a:cubicBezTo>
                  <a:cubicBezTo>
                    <a:pt x="34288" y="713"/>
                    <a:pt x="34416" y="585"/>
                    <a:pt x="34416" y="357"/>
                  </a:cubicBezTo>
                  <a:cubicBezTo>
                    <a:pt x="34416" y="114"/>
                    <a:pt x="34288" y="0"/>
                    <a:pt x="3406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03" name="Google Shape;203;p6"/>
            <p:cNvSpPr/>
            <p:nvPr/>
          </p:nvSpPr>
          <p:spPr>
            <a:xfrm rot="-5400000">
              <a:off x="-420003" y="3973575"/>
              <a:ext cx="912621" cy="72597"/>
            </a:xfrm>
            <a:custGeom>
              <a:avLst/>
              <a:gdLst/>
              <a:ahLst/>
              <a:cxnLst/>
              <a:rect l="l" t="t" r="r" b="b"/>
              <a:pathLst>
                <a:path w="20981" h="1669" extrusionOk="0">
                  <a:moveTo>
                    <a:pt x="20567" y="0"/>
                  </a:moveTo>
                  <a:cubicBezTo>
                    <a:pt x="20382" y="0"/>
                    <a:pt x="20210" y="185"/>
                    <a:pt x="20210" y="357"/>
                  </a:cubicBezTo>
                  <a:cubicBezTo>
                    <a:pt x="20210" y="414"/>
                    <a:pt x="20210" y="485"/>
                    <a:pt x="20268" y="542"/>
                  </a:cubicBezTo>
                  <a:lnTo>
                    <a:pt x="19383" y="1426"/>
                  </a:lnTo>
                  <a:lnTo>
                    <a:pt x="0" y="1426"/>
                  </a:lnTo>
                  <a:lnTo>
                    <a:pt x="0" y="1669"/>
                  </a:lnTo>
                  <a:lnTo>
                    <a:pt x="19440" y="1669"/>
                  </a:lnTo>
                  <a:lnTo>
                    <a:pt x="20382" y="713"/>
                  </a:lnTo>
                  <a:lnTo>
                    <a:pt x="20567" y="713"/>
                  </a:lnTo>
                  <a:cubicBezTo>
                    <a:pt x="20810" y="713"/>
                    <a:pt x="20981" y="599"/>
                    <a:pt x="20981" y="357"/>
                  </a:cubicBezTo>
                  <a:cubicBezTo>
                    <a:pt x="20981" y="185"/>
                    <a:pt x="20810" y="0"/>
                    <a:pt x="20567"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04" name="Google Shape;204;p6"/>
            <p:cNvSpPr/>
            <p:nvPr/>
          </p:nvSpPr>
          <p:spPr>
            <a:xfrm rot="-5400000">
              <a:off x="-388076" y="4029078"/>
              <a:ext cx="843156" cy="31057"/>
            </a:xfrm>
            <a:custGeom>
              <a:avLst/>
              <a:gdLst/>
              <a:ahLst/>
              <a:cxnLst/>
              <a:rect l="l" t="t" r="r" b="b"/>
              <a:pathLst>
                <a:path w="19384" h="714" extrusionOk="0">
                  <a:moveTo>
                    <a:pt x="19027" y="1"/>
                  </a:moveTo>
                  <a:cubicBezTo>
                    <a:pt x="18841" y="1"/>
                    <a:pt x="18727" y="72"/>
                    <a:pt x="18670" y="243"/>
                  </a:cubicBezTo>
                  <a:lnTo>
                    <a:pt x="0" y="243"/>
                  </a:lnTo>
                  <a:lnTo>
                    <a:pt x="0" y="486"/>
                  </a:lnTo>
                  <a:lnTo>
                    <a:pt x="18670" y="486"/>
                  </a:lnTo>
                  <a:cubicBezTo>
                    <a:pt x="18727" y="657"/>
                    <a:pt x="18841" y="714"/>
                    <a:pt x="19027" y="714"/>
                  </a:cubicBezTo>
                  <a:cubicBezTo>
                    <a:pt x="19198" y="714"/>
                    <a:pt x="19383" y="600"/>
                    <a:pt x="19383" y="357"/>
                  </a:cubicBezTo>
                  <a:cubicBezTo>
                    <a:pt x="19383" y="129"/>
                    <a:pt x="19198" y="1"/>
                    <a:pt x="1902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05" name="Google Shape;205;p6"/>
            <p:cNvSpPr/>
            <p:nvPr/>
          </p:nvSpPr>
          <p:spPr>
            <a:xfrm rot="-5400000">
              <a:off x="-758457" y="3604107"/>
              <a:ext cx="1631069" cy="93085"/>
            </a:xfrm>
            <a:custGeom>
              <a:avLst/>
              <a:gdLst/>
              <a:ahLst/>
              <a:cxnLst/>
              <a:rect l="l" t="t" r="r" b="b"/>
              <a:pathLst>
                <a:path w="37498" h="2140" extrusionOk="0">
                  <a:moveTo>
                    <a:pt x="37140" y="1"/>
                  </a:moveTo>
                  <a:cubicBezTo>
                    <a:pt x="36969" y="1"/>
                    <a:pt x="36855" y="115"/>
                    <a:pt x="36784" y="243"/>
                  </a:cubicBezTo>
                  <a:lnTo>
                    <a:pt x="21523" y="243"/>
                  </a:lnTo>
                  <a:lnTo>
                    <a:pt x="19911" y="1897"/>
                  </a:lnTo>
                  <a:lnTo>
                    <a:pt x="0" y="1897"/>
                  </a:lnTo>
                  <a:lnTo>
                    <a:pt x="0" y="2140"/>
                  </a:lnTo>
                  <a:lnTo>
                    <a:pt x="20025" y="2140"/>
                  </a:lnTo>
                  <a:lnTo>
                    <a:pt x="21637" y="471"/>
                  </a:lnTo>
                  <a:lnTo>
                    <a:pt x="36784" y="471"/>
                  </a:lnTo>
                  <a:cubicBezTo>
                    <a:pt x="36855" y="657"/>
                    <a:pt x="36969" y="771"/>
                    <a:pt x="37140" y="771"/>
                  </a:cubicBezTo>
                  <a:cubicBezTo>
                    <a:pt x="37326" y="771"/>
                    <a:pt x="37497" y="600"/>
                    <a:pt x="37497" y="357"/>
                  </a:cubicBezTo>
                  <a:cubicBezTo>
                    <a:pt x="37497" y="172"/>
                    <a:pt x="37326" y="1"/>
                    <a:pt x="371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206" name="Google Shape;206;p6"/>
          <p:cNvGrpSpPr/>
          <p:nvPr/>
        </p:nvGrpSpPr>
        <p:grpSpPr>
          <a:xfrm rot="-5400000" flipH="1">
            <a:off x="10936249" y="-905477"/>
            <a:ext cx="609544" cy="3080308"/>
            <a:chOff x="1015564" y="2912672"/>
            <a:chExt cx="276730" cy="1398445"/>
          </a:xfrm>
        </p:grpSpPr>
        <p:sp>
          <p:nvSpPr>
            <p:cNvPr id="207" name="Google Shape;207;p6"/>
            <p:cNvSpPr/>
            <p:nvPr/>
          </p:nvSpPr>
          <p:spPr>
            <a:xfrm rot="-5400000">
              <a:off x="996011" y="4014833"/>
              <a:ext cx="455419" cy="137148"/>
            </a:xfrm>
            <a:custGeom>
              <a:avLst/>
              <a:gdLst/>
              <a:ahLst/>
              <a:cxnLst/>
              <a:rect l="l" t="t" r="r" b="b"/>
              <a:pathLst>
                <a:path w="10470" h="3153" extrusionOk="0">
                  <a:moveTo>
                    <a:pt x="1" y="1"/>
                  </a:moveTo>
                  <a:lnTo>
                    <a:pt x="1" y="243"/>
                  </a:lnTo>
                  <a:lnTo>
                    <a:pt x="9928" y="243"/>
                  </a:lnTo>
                  <a:lnTo>
                    <a:pt x="9928" y="2382"/>
                  </a:lnTo>
                  <a:cubicBezTo>
                    <a:pt x="9814" y="2439"/>
                    <a:pt x="9685" y="2611"/>
                    <a:pt x="9685" y="2739"/>
                  </a:cubicBezTo>
                  <a:cubicBezTo>
                    <a:pt x="9685" y="2967"/>
                    <a:pt x="9871" y="3153"/>
                    <a:pt x="10042" y="3153"/>
                  </a:cubicBezTo>
                  <a:cubicBezTo>
                    <a:pt x="10284" y="3153"/>
                    <a:pt x="10470" y="2967"/>
                    <a:pt x="10470" y="2739"/>
                  </a:cubicBezTo>
                  <a:cubicBezTo>
                    <a:pt x="10470" y="2611"/>
                    <a:pt x="10341" y="2439"/>
                    <a:pt x="10170" y="2382"/>
                  </a:cubicBezTo>
                  <a:lnTo>
                    <a:pt x="1017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08" name="Google Shape;208;p6"/>
            <p:cNvSpPr/>
            <p:nvPr/>
          </p:nvSpPr>
          <p:spPr>
            <a:xfrm rot="-5400000">
              <a:off x="961278" y="3980100"/>
              <a:ext cx="491391" cy="170641"/>
            </a:xfrm>
            <a:custGeom>
              <a:avLst/>
              <a:gdLst/>
              <a:ahLst/>
              <a:cxnLst/>
              <a:rect l="l" t="t" r="r" b="b"/>
              <a:pathLst>
                <a:path w="11297" h="3923" extrusionOk="0">
                  <a:moveTo>
                    <a:pt x="1" y="0"/>
                  </a:moveTo>
                  <a:lnTo>
                    <a:pt x="1" y="229"/>
                  </a:lnTo>
                  <a:lnTo>
                    <a:pt x="10826" y="229"/>
                  </a:lnTo>
                  <a:lnTo>
                    <a:pt x="10826" y="3152"/>
                  </a:lnTo>
                  <a:cubicBezTo>
                    <a:pt x="10641" y="3209"/>
                    <a:pt x="10584" y="3381"/>
                    <a:pt x="10584" y="3509"/>
                  </a:cubicBezTo>
                  <a:cubicBezTo>
                    <a:pt x="10584" y="3737"/>
                    <a:pt x="10698" y="3923"/>
                    <a:pt x="10940" y="3923"/>
                  </a:cubicBezTo>
                  <a:cubicBezTo>
                    <a:pt x="11112" y="3923"/>
                    <a:pt x="11297" y="3737"/>
                    <a:pt x="11297" y="3509"/>
                  </a:cubicBezTo>
                  <a:cubicBezTo>
                    <a:pt x="11297" y="3381"/>
                    <a:pt x="11183" y="3209"/>
                    <a:pt x="11054" y="3152"/>
                  </a:cubicBezTo>
                  <a:lnTo>
                    <a:pt x="11054"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09" name="Google Shape;209;p6"/>
            <p:cNvSpPr/>
            <p:nvPr/>
          </p:nvSpPr>
          <p:spPr>
            <a:xfrm rot="-5400000">
              <a:off x="536004" y="3681359"/>
              <a:ext cx="1109317" cy="150197"/>
            </a:xfrm>
            <a:custGeom>
              <a:avLst/>
              <a:gdLst/>
              <a:ahLst/>
              <a:cxnLst/>
              <a:rect l="l" t="t" r="r" b="b"/>
              <a:pathLst>
                <a:path w="25503" h="3453" extrusionOk="0">
                  <a:moveTo>
                    <a:pt x="25146" y="0"/>
                  </a:moveTo>
                  <a:cubicBezTo>
                    <a:pt x="24961" y="0"/>
                    <a:pt x="24847" y="57"/>
                    <a:pt x="24790" y="172"/>
                  </a:cubicBezTo>
                  <a:lnTo>
                    <a:pt x="16175" y="172"/>
                  </a:lnTo>
                  <a:lnTo>
                    <a:pt x="13493" y="2853"/>
                  </a:lnTo>
                  <a:lnTo>
                    <a:pt x="13493" y="243"/>
                  </a:lnTo>
                  <a:lnTo>
                    <a:pt x="1" y="243"/>
                  </a:lnTo>
                  <a:lnTo>
                    <a:pt x="1" y="471"/>
                  </a:lnTo>
                  <a:lnTo>
                    <a:pt x="13251" y="471"/>
                  </a:lnTo>
                  <a:lnTo>
                    <a:pt x="13251" y="3452"/>
                  </a:lnTo>
                  <a:lnTo>
                    <a:pt x="16289" y="414"/>
                  </a:lnTo>
                  <a:lnTo>
                    <a:pt x="24790" y="414"/>
                  </a:lnTo>
                  <a:cubicBezTo>
                    <a:pt x="24847" y="599"/>
                    <a:pt x="24961" y="714"/>
                    <a:pt x="25146" y="714"/>
                  </a:cubicBezTo>
                  <a:cubicBezTo>
                    <a:pt x="25374" y="714"/>
                    <a:pt x="25503" y="528"/>
                    <a:pt x="25503" y="357"/>
                  </a:cubicBezTo>
                  <a:cubicBezTo>
                    <a:pt x="25503" y="114"/>
                    <a:pt x="25374" y="0"/>
                    <a:pt x="2514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10" name="Google Shape;210;p6"/>
            <p:cNvSpPr/>
            <p:nvPr/>
          </p:nvSpPr>
          <p:spPr>
            <a:xfrm rot="-5400000">
              <a:off x="486982" y="3518809"/>
              <a:ext cx="1398445" cy="186169"/>
            </a:xfrm>
            <a:custGeom>
              <a:avLst/>
              <a:gdLst/>
              <a:ahLst/>
              <a:cxnLst/>
              <a:rect l="l" t="t" r="r" b="b"/>
              <a:pathLst>
                <a:path w="32150" h="4280" extrusionOk="0">
                  <a:moveTo>
                    <a:pt x="1" y="0"/>
                  </a:moveTo>
                  <a:lnTo>
                    <a:pt x="1" y="243"/>
                  </a:lnTo>
                  <a:lnTo>
                    <a:pt x="11539" y="243"/>
                  </a:lnTo>
                  <a:lnTo>
                    <a:pt x="11539" y="4279"/>
                  </a:lnTo>
                  <a:lnTo>
                    <a:pt x="13137" y="4279"/>
                  </a:lnTo>
                  <a:lnTo>
                    <a:pt x="16460" y="956"/>
                  </a:lnTo>
                  <a:lnTo>
                    <a:pt x="31436" y="956"/>
                  </a:lnTo>
                  <a:cubicBezTo>
                    <a:pt x="31507" y="1070"/>
                    <a:pt x="31621" y="1127"/>
                    <a:pt x="31793" y="1127"/>
                  </a:cubicBezTo>
                  <a:cubicBezTo>
                    <a:pt x="31978" y="1127"/>
                    <a:pt x="32149" y="1013"/>
                    <a:pt x="32149" y="770"/>
                  </a:cubicBezTo>
                  <a:cubicBezTo>
                    <a:pt x="32149" y="599"/>
                    <a:pt x="31978" y="414"/>
                    <a:pt x="31793" y="414"/>
                  </a:cubicBezTo>
                  <a:cubicBezTo>
                    <a:pt x="31621" y="414"/>
                    <a:pt x="31436" y="528"/>
                    <a:pt x="31436" y="713"/>
                  </a:cubicBezTo>
                  <a:lnTo>
                    <a:pt x="16403" y="713"/>
                  </a:lnTo>
                  <a:lnTo>
                    <a:pt x="13023" y="4037"/>
                  </a:lnTo>
                  <a:lnTo>
                    <a:pt x="11768" y="4037"/>
                  </a:lnTo>
                  <a:lnTo>
                    <a:pt x="1176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11" name="Google Shape;211;p6"/>
            <p:cNvSpPr/>
            <p:nvPr/>
          </p:nvSpPr>
          <p:spPr>
            <a:xfrm rot="-5400000">
              <a:off x="493507" y="3571876"/>
              <a:ext cx="1302881" cy="175599"/>
            </a:xfrm>
            <a:custGeom>
              <a:avLst/>
              <a:gdLst/>
              <a:ahLst/>
              <a:cxnLst/>
              <a:rect l="l" t="t" r="r" b="b"/>
              <a:pathLst>
                <a:path w="29953" h="4037" extrusionOk="0">
                  <a:moveTo>
                    <a:pt x="1" y="0"/>
                  </a:moveTo>
                  <a:lnTo>
                    <a:pt x="1" y="228"/>
                  </a:lnTo>
                  <a:lnTo>
                    <a:pt x="12310" y="228"/>
                  </a:lnTo>
                  <a:lnTo>
                    <a:pt x="12310" y="4036"/>
                  </a:lnTo>
                  <a:lnTo>
                    <a:pt x="13137" y="4036"/>
                  </a:lnTo>
                  <a:lnTo>
                    <a:pt x="16403" y="770"/>
                  </a:lnTo>
                  <a:lnTo>
                    <a:pt x="29183" y="770"/>
                  </a:lnTo>
                  <a:cubicBezTo>
                    <a:pt x="29240" y="941"/>
                    <a:pt x="29425" y="1070"/>
                    <a:pt x="29539" y="1070"/>
                  </a:cubicBezTo>
                  <a:cubicBezTo>
                    <a:pt x="29782" y="1070"/>
                    <a:pt x="29953" y="884"/>
                    <a:pt x="29953" y="642"/>
                  </a:cubicBezTo>
                  <a:cubicBezTo>
                    <a:pt x="29953" y="471"/>
                    <a:pt x="29782" y="285"/>
                    <a:pt x="29539" y="285"/>
                  </a:cubicBezTo>
                  <a:cubicBezTo>
                    <a:pt x="29425" y="285"/>
                    <a:pt x="29240" y="414"/>
                    <a:pt x="29183" y="528"/>
                  </a:cubicBezTo>
                  <a:lnTo>
                    <a:pt x="16289" y="528"/>
                  </a:lnTo>
                  <a:lnTo>
                    <a:pt x="13023" y="3794"/>
                  </a:lnTo>
                  <a:lnTo>
                    <a:pt x="12538" y="3794"/>
                  </a:lnTo>
                  <a:lnTo>
                    <a:pt x="1253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Tree>
    <p:extLst>
      <p:ext uri="{BB962C8B-B14F-4D97-AF65-F5344CB8AC3E}">
        <p14:creationId xmlns:p14="http://schemas.microsoft.com/office/powerpoint/2010/main" val="3354517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58"/>
        <p:cNvGrpSpPr/>
        <p:nvPr/>
      </p:nvGrpSpPr>
      <p:grpSpPr>
        <a:xfrm>
          <a:off x="0" y="0"/>
          <a:ext cx="0" cy="0"/>
          <a:chOff x="0" y="0"/>
          <a:chExt cx="0" cy="0"/>
        </a:xfrm>
      </p:grpSpPr>
      <p:sp>
        <p:nvSpPr>
          <p:cNvPr id="159" name="Google Shape;159;p5"/>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0" name="Google Shape;160;p5"/>
          <p:cNvGrpSpPr/>
          <p:nvPr/>
        </p:nvGrpSpPr>
        <p:grpSpPr>
          <a:xfrm rot="10800000">
            <a:off x="528401" y="-929099"/>
            <a:ext cx="1628736" cy="3496147"/>
            <a:chOff x="5452016" y="2824589"/>
            <a:chExt cx="689908" cy="1480916"/>
          </a:xfrm>
        </p:grpSpPr>
        <p:sp>
          <p:nvSpPr>
            <p:cNvPr id="161" name="Google Shape;161;p5"/>
            <p:cNvSpPr/>
            <p:nvPr/>
          </p:nvSpPr>
          <p:spPr>
            <a:xfrm rot="-5400000">
              <a:off x="5392462" y="3556043"/>
              <a:ext cx="1325804" cy="173120"/>
            </a:xfrm>
            <a:custGeom>
              <a:avLst/>
              <a:gdLst/>
              <a:ahLst/>
              <a:cxnLst/>
              <a:rect l="l" t="t" r="r" b="b"/>
              <a:pathLst>
                <a:path w="30480" h="3980" extrusionOk="0">
                  <a:moveTo>
                    <a:pt x="30066" y="0"/>
                  </a:moveTo>
                  <a:cubicBezTo>
                    <a:pt x="29952" y="0"/>
                    <a:pt x="29767" y="114"/>
                    <a:pt x="29710" y="300"/>
                  </a:cubicBezTo>
                  <a:lnTo>
                    <a:pt x="17829" y="300"/>
                  </a:lnTo>
                  <a:lnTo>
                    <a:pt x="14377" y="3751"/>
                  </a:lnTo>
                  <a:lnTo>
                    <a:pt x="11467" y="3751"/>
                  </a:lnTo>
                  <a:lnTo>
                    <a:pt x="11467" y="357"/>
                  </a:lnTo>
                  <a:lnTo>
                    <a:pt x="0" y="357"/>
                  </a:lnTo>
                  <a:lnTo>
                    <a:pt x="0" y="599"/>
                  </a:lnTo>
                  <a:lnTo>
                    <a:pt x="11225" y="599"/>
                  </a:lnTo>
                  <a:lnTo>
                    <a:pt x="11225" y="3979"/>
                  </a:lnTo>
                  <a:lnTo>
                    <a:pt x="14491" y="3979"/>
                  </a:lnTo>
                  <a:lnTo>
                    <a:pt x="17943" y="542"/>
                  </a:lnTo>
                  <a:lnTo>
                    <a:pt x="29710" y="542"/>
                  </a:lnTo>
                  <a:cubicBezTo>
                    <a:pt x="29767" y="656"/>
                    <a:pt x="29952" y="770"/>
                    <a:pt x="30066" y="770"/>
                  </a:cubicBezTo>
                  <a:cubicBezTo>
                    <a:pt x="30309" y="770"/>
                    <a:pt x="30480" y="599"/>
                    <a:pt x="30480" y="414"/>
                  </a:cubicBezTo>
                  <a:cubicBezTo>
                    <a:pt x="30480" y="185"/>
                    <a:pt x="30309" y="0"/>
                    <a:pt x="3006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5"/>
            <p:cNvSpPr/>
            <p:nvPr/>
          </p:nvSpPr>
          <p:spPr>
            <a:xfrm rot="-5400000">
              <a:off x="5265885" y="3473528"/>
              <a:ext cx="1480916" cy="183037"/>
            </a:xfrm>
            <a:custGeom>
              <a:avLst/>
              <a:gdLst/>
              <a:ahLst/>
              <a:cxnLst/>
              <a:rect l="l" t="t" r="r" b="b"/>
              <a:pathLst>
                <a:path w="34046" h="4208" extrusionOk="0">
                  <a:moveTo>
                    <a:pt x="33632" y="0"/>
                  </a:moveTo>
                  <a:cubicBezTo>
                    <a:pt x="33518" y="0"/>
                    <a:pt x="33332" y="114"/>
                    <a:pt x="33275" y="228"/>
                  </a:cubicBezTo>
                  <a:lnTo>
                    <a:pt x="17757" y="228"/>
                  </a:lnTo>
                  <a:lnTo>
                    <a:pt x="14020" y="3980"/>
                  </a:lnTo>
                  <a:lnTo>
                    <a:pt x="12480" y="3980"/>
                  </a:lnTo>
                  <a:lnTo>
                    <a:pt x="12480" y="827"/>
                  </a:lnTo>
                  <a:lnTo>
                    <a:pt x="0" y="827"/>
                  </a:lnTo>
                  <a:lnTo>
                    <a:pt x="0" y="1070"/>
                  </a:lnTo>
                  <a:lnTo>
                    <a:pt x="12238" y="1070"/>
                  </a:lnTo>
                  <a:lnTo>
                    <a:pt x="12238" y="4208"/>
                  </a:lnTo>
                  <a:lnTo>
                    <a:pt x="14135" y="4208"/>
                  </a:lnTo>
                  <a:lnTo>
                    <a:pt x="17886" y="471"/>
                  </a:lnTo>
                  <a:lnTo>
                    <a:pt x="33275" y="471"/>
                  </a:lnTo>
                  <a:cubicBezTo>
                    <a:pt x="33332" y="642"/>
                    <a:pt x="33518" y="770"/>
                    <a:pt x="33632" y="770"/>
                  </a:cubicBezTo>
                  <a:cubicBezTo>
                    <a:pt x="33874" y="770"/>
                    <a:pt x="34046" y="585"/>
                    <a:pt x="34046" y="357"/>
                  </a:cubicBezTo>
                  <a:cubicBezTo>
                    <a:pt x="34046" y="171"/>
                    <a:pt x="33874" y="0"/>
                    <a:pt x="33632"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5"/>
            <p:cNvSpPr/>
            <p:nvPr/>
          </p:nvSpPr>
          <p:spPr>
            <a:xfrm rot="-5400000">
              <a:off x="5330414" y="3589558"/>
              <a:ext cx="1245768" cy="186126"/>
            </a:xfrm>
            <a:custGeom>
              <a:avLst/>
              <a:gdLst/>
              <a:ahLst/>
              <a:cxnLst/>
              <a:rect l="l" t="t" r="r" b="b"/>
              <a:pathLst>
                <a:path w="28640" h="4279" extrusionOk="0">
                  <a:moveTo>
                    <a:pt x="28283" y="0"/>
                  </a:moveTo>
                  <a:cubicBezTo>
                    <a:pt x="28098" y="0"/>
                    <a:pt x="27984" y="57"/>
                    <a:pt x="27927" y="243"/>
                  </a:cubicBezTo>
                  <a:lnTo>
                    <a:pt x="17829" y="243"/>
                  </a:lnTo>
                  <a:lnTo>
                    <a:pt x="14020" y="4036"/>
                  </a:lnTo>
                  <a:lnTo>
                    <a:pt x="13250" y="4036"/>
                  </a:lnTo>
                  <a:lnTo>
                    <a:pt x="13250" y="1255"/>
                  </a:lnTo>
                  <a:lnTo>
                    <a:pt x="0" y="1255"/>
                  </a:lnTo>
                  <a:lnTo>
                    <a:pt x="0" y="1483"/>
                  </a:lnTo>
                  <a:lnTo>
                    <a:pt x="13008" y="1483"/>
                  </a:lnTo>
                  <a:lnTo>
                    <a:pt x="13008" y="4279"/>
                  </a:lnTo>
                  <a:lnTo>
                    <a:pt x="14078" y="4279"/>
                  </a:lnTo>
                  <a:lnTo>
                    <a:pt x="17886" y="471"/>
                  </a:lnTo>
                  <a:lnTo>
                    <a:pt x="27927" y="471"/>
                  </a:lnTo>
                  <a:cubicBezTo>
                    <a:pt x="27984" y="656"/>
                    <a:pt x="28098" y="713"/>
                    <a:pt x="28283" y="713"/>
                  </a:cubicBezTo>
                  <a:cubicBezTo>
                    <a:pt x="28454" y="713"/>
                    <a:pt x="28640" y="599"/>
                    <a:pt x="28640" y="357"/>
                  </a:cubicBezTo>
                  <a:cubicBezTo>
                    <a:pt x="28640" y="114"/>
                    <a:pt x="28454" y="0"/>
                    <a:pt x="28283"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5"/>
            <p:cNvSpPr/>
            <p:nvPr/>
          </p:nvSpPr>
          <p:spPr>
            <a:xfrm rot="-5400000">
              <a:off x="5370411" y="3676053"/>
              <a:ext cx="1059686" cy="199219"/>
            </a:xfrm>
            <a:custGeom>
              <a:avLst/>
              <a:gdLst/>
              <a:ahLst/>
              <a:cxnLst/>
              <a:rect l="l" t="t" r="r" b="b"/>
              <a:pathLst>
                <a:path w="24362" h="4580" extrusionOk="0">
                  <a:moveTo>
                    <a:pt x="24004" y="1"/>
                  </a:moveTo>
                  <a:cubicBezTo>
                    <a:pt x="23819" y="1"/>
                    <a:pt x="23705" y="129"/>
                    <a:pt x="23648" y="300"/>
                  </a:cubicBezTo>
                  <a:lnTo>
                    <a:pt x="17700" y="300"/>
                  </a:lnTo>
                  <a:lnTo>
                    <a:pt x="14020" y="3980"/>
                  </a:lnTo>
                  <a:lnTo>
                    <a:pt x="14020" y="1613"/>
                  </a:lnTo>
                  <a:lnTo>
                    <a:pt x="0" y="1613"/>
                  </a:lnTo>
                  <a:lnTo>
                    <a:pt x="0" y="1841"/>
                  </a:lnTo>
                  <a:lnTo>
                    <a:pt x="13778" y="1841"/>
                  </a:lnTo>
                  <a:lnTo>
                    <a:pt x="13778" y="4579"/>
                  </a:lnTo>
                  <a:lnTo>
                    <a:pt x="17829" y="543"/>
                  </a:lnTo>
                  <a:lnTo>
                    <a:pt x="23648" y="543"/>
                  </a:lnTo>
                  <a:cubicBezTo>
                    <a:pt x="23705" y="657"/>
                    <a:pt x="23819" y="771"/>
                    <a:pt x="24004" y="771"/>
                  </a:cubicBezTo>
                  <a:cubicBezTo>
                    <a:pt x="24176" y="771"/>
                    <a:pt x="24361" y="600"/>
                    <a:pt x="24361" y="414"/>
                  </a:cubicBezTo>
                  <a:cubicBezTo>
                    <a:pt x="24361" y="186"/>
                    <a:pt x="24176" y="1"/>
                    <a:pt x="2400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5"/>
            <p:cNvSpPr/>
            <p:nvPr/>
          </p:nvSpPr>
          <p:spPr>
            <a:xfrm rot="-5400000">
              <a:off x="5334134" y="3789929"/>
              <a:ext cx="935588" cy="95564"/>
            </a:xfrm>
            <a:custGeom>
              <a:avLst/>
              <a:gdLst/>
              <a:ahLst/>
              <a:cxnLst/>
              <a:rect l="l" t="t" r="r" b="b"/>
              <a:pathLst>
                <a:path w="21509" h="2197" extrusionOk="0">
                  <a:moveTo>
                    <a:pt x="21095" y="0"/>
                  </a:moveTo>
                  <a:cubicBezTo>
                    <a:pt x="20966" y="0"/>
                    <a:pt x="20795" y="128"/>
                    <a:pt x="20738" y="243"/>
                  </a:cubicBezTo>
                  <a:lnTo>
                    <a:pt x="16987" y="243"/>
                  </a:lnTo>
                  <a:lnTo>
                    <a:pt x="15261" y="1968"/>
                  </a:lnTo>
                  <a:lnTo>
                    <a:pt x="0" y="1968"/>
                  </a:lnTo>
                  <a:lnTo>
                    <a:pt x="0" y="2197"/>
                  </a:lnTo>
                  <a:lnTo>
                    <a:pt x="15390" y="2197"/>
                  </a:lnTo>
                  <a:lnTo>
                    <a:pt x="17116" y="485"/>
                  </a:lnTo>
                  <a:lnTo>
                    <a:pt x="20738" y="485"/>
                  </a:lnTo>
                  <a:cubicBezTo>
                    <a:pt x="20795" y="656"/>
                    <a:pt x="20966" y="713"/>
                    <a:pt x="21095" y="713"/>
                  </a:cubicBezTo>
                  <a:cubicBezTo>
                    <a:pt x="21323" y="713"/>
                    <a:pt x="21508" y="599"/>
                    <a:pt x="21508" y="357"/>
                  </a:cubicBezTo>
                  <a:cubicBezTo>
                    <a:pt x="21508" y="186"/>
                    <a:pt x="21323" y="0"/>
                    <a:pt x="21095"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5"/>
            <p:cNvSpPr/>
            <p:nvPr/>
          </p:nvSpPr>
          <p:spPr>
            <a:xfrm rot="-5400000">
              <a:off x="5331634" y="3818442"/>
              <a:ext cx="868602" cy="105525"/>
            </a:xfrm>
            <a:custGeom>
              <a:avLst/>
              <a:gdLst/>
              <a:ahLst/>
              <a:cxnLst/>
              <a:rect l="l" t="t" r="r" b="b"/>
              <a:pathLst>
                <a:path w="19969" h="2426" extrusionOk="0">
                  <a:moveTo>
                    <a:pt x="19540" y="1"/>
                  </a:moveTo>
                  <a:cubicBezTo>
                    <a:pt x="19426" y="1"/>
                    <a:pt x="19255" y="115"/>
                    <a:pt x="19184" y="286"/>
                  </a:cubicBezTo>
                  <a:lnTo>
                    <a:pt x="16516" y="286"/>
                  </a:lnTo>
                  <a:lnTo>
                    <a:pt x="14620" y="2197"/>
                  </a:lnTo>
                  <a:lnTo>
                    <a:pt x="0" y="2197"/>
                  </a:lnTo>
                  <a:lnTo>
                    <a:pt x="0" y="2425"/>
                  </a:lnTo>
                  <a:lnTo>
                    <a:pt x="14734" y="2425"/>
                  </a:lnTo>
                  <a:lnTo>
                    <a:pt x="16631" y="529"/>
                  </a:lnTo>
                  <a:lnTo>
                    <a:pt x="19184" y="529"/>
                  </a:lnTo>
                  <a:cubicBezTo>
                    <a:pt x="19255" y="643"/>
                    <a:pt x="19426" y="771"/>
                    <a:pt x="19540" y="771"/>
                  </a:cubicBezTo>
                  <a:cubicBezTo>
                    <a:pt x="19783" y="771"/>
                    <a:pt x="19968" y="586"/>
                    <a:pt x="19968" y="414"/>
                  </a:cubicBezTo>
                  <a:cubicBezTo>
                    <a:pt x="19968" y="172"/>
                    <a:pt x="19783" y="1"/>
                    <a:pt x="195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5"/>
            <p:cNvSpPr/>
            <p:nvPr/>
          </p:nvSpPr>
          <p:spPr>
            <a:xfrm rot="-5400000">
              <a:off x="5163516" y="3683817"/>
              <a:ext cx="1119234" cy="124142"/>
            </a:xfrm>
            <a:custGeom>
              <a:avLst/>
              <a:gdLst/>
              <a:ahLst/>
              <a:cxnLst/>
              <a:rect l="l" t="t" r="r" b="b"/>
              <a:pathLst>
                <a:path w="25731" h="2854" extrusionOk="0">
                  <a:moveTo>
                    <a:pt x="25374" y="1"/>
                  </a:moveTo>
                  <a:cubicBezTo>
                    <a:pt x="25188" y="1"/>
                    <a:pt x="25074" y="129"/>
                    <a:pt x="25017" y="243"/>
                  </a:cubicBezTo>
                  <a:lnTo>
                    <a:pt x="13778" y="243"/>
                  </a:lnTo>
                  <a:lnTo>
                    <a:pt x="13778" y="2625"/>
                  </a:lnTo>
                  <a:lnTo>
                    <a:pt x="0" y="2625"/>
                  </a:lnTo>
                  <a:lnTo>
                    <a:pt x="0" y="2853"/>
                  </a:lnTo>
                  <a:lnTo>
                    <a:pt x="14020" y="2853"/>
                  </a:lnTo>
                  <a:lnTo>
                    <a:pt x="14020" y="486"/>
                  </a:lnTo>
                  <a:lnTo>
                    <a:pt x="25017" y="486"/>
                  </a:lnTo>
                  <a:cubicBezTo>
                    <a:pt x="25074" y="657"/>
                    <a:pt x="25188" y="771"/>
                    <a:pt x="25374" y="771"/>
                  </a:cubicBezTo>
                  <a:cubicBezTo>
                    <a:pt x="25545" y="771"/>
                    <a:pt x="25730" y="600"/>
                    <a:pt x="25730" y="357"/>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5"/>
            <p:cNvSpPr/>
            <p:nvPr/>
          </p:nvSpPr>
          <p:spPr>
            <a:xfrm rot="-5400000">
              <a:off x="5189572" y="3740886"/>
              <a:ext cx="982130" cy="147109"/>
            </a:xfrm>
            <a:custGeom>
              <a:avLst/>
              <a:gdLst/>
              <a:ahLst/>
              <a:cxnLst/>
              <a:rect l="l" t="t" r="r" b="b"/>
              <a:pathLst>
                <a:path w="22579" h="3382" extrusionOk="0">
                  <a:moveTo>
                    <a:pt x="22165" y="1"/>
                  </a:moveTo>
                  <a:cubicBezTo>
                    <a:pt x="22036" y="1"/>
                    <a:pt x="21865" y="58"/>
                    <a:pt x="21808" y="229"/>
                  </a:cubicBezTo>
                  <a:lnTo>
                    <a:pt x="12837" y="229"/>
                  </a:lnTo>
                  <a:lnTo>
                    <a:pt x="12837" y="3153"/>
                  </a:lnTo>
                  <a:lnTo>
                    <a:pt x="0" y="3153"/>
                  </a:lnTo>
                  <a:lnTo>
                    <a:pt x="0" y="3381"/>
                  </a:lnTo>
                  <a:lnTo>
                    <a:pt x="13065" y="3381"/>
                  </a:lnTo>
                  <a:lnTo>
                    <a:pt x="13065" y="471"/>
                  </a:lnTo>
                  <a:lnTo>
                    <a:pt x="21808" y="471"/>
                  </a:lnTo>
                  <a:cubicBezTo>
                    <a:pt x="21865" y="657"/>
                    <a:pt x="22036" y="714"/>
                    <a:pt x="22165" y="714"/>
                  </a:cubicBezTo>
                  <a:cubicBezTo>
                    <a:pt x="22393" y="714"/>
                    <a:pt x="22578" y="586"/>
                    <a:pt x="22578" y="357"/>
                  </a:cubicBezTo>
                  <a:cubicBezTo>
                    <a:pt x="22578" y="115"/>
                    <a:pt x="22393" y="1"/>
                    <a:pt x="22165"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5"/>
            <p:cNvSpPr/>
            <p:nvPr/>
          </p:nvSpPr>
          <p:spPr>
            <a:xfrm rot="-5400000">
              <a:off x="5194836" y="3787124"/>
              <a:ext cx="868602" cy="168161"/>
            </a:xfrm>
            <a:custGeom>
              <a:avLst/>
              <a:gdLst/>
              <a:ahLst/>
              <a:cxnLst/>
              <a:rect l="l" t="t" r="r" b="b"/>
              <a:pathLst>
                <a:path w="19969" h="3866" extrusionOk="0">
                  <a:moveTo>
                    <a:pt x="19540" y="1"/>
                  </a:moveTo>
                  <a:cubicBezTo>
                    <a:pt x="19426" y="1"/>
                    <a:pt x="19255" y="115"/>
                    <a:pt x="19184" y="300"/>
                  </a:cubicBezTo>
                  <a:lnTo>
                    <a:pt x="11995" y="300"/>
                  </a:lnTo>
                  <a:lnTo>
                    <a:pt x="11995" y="3623"/>
                  </a:lnTo>
                  <a:lnTo>
                    <a:pt x="0" y="3623"/>
                  </a:lnTo>
                  <a:lnTo>
                    <a:pt x="0" y="3866"/>
                  </a:lnTo>
                  <a:lnTo>
                    <a:pt x="12238" y="3866"/>
                  </a:lnTo>
                  <a:lnTo>
                    <a:pt x="12238" y="528"/>
                  </a:lnTo>
                  <a:lnTo>
                    <a:pt x="19184" y="528"/>
                  </a:lnTo>
                  <a:cubicBezTo>
                    <a:pt x="19255" y="657"/>
                    <a:pt x="19426" y="771"/>
                    <a:pt x="19540" y="771"/>
                  </a:cubicBezTo>
                  <a:cubicBezTo>
                    <a:pt x="19783" y="771"/>
                    <a:pt x="19968" y="585"/>
                    <a:pt x="19968" y="414"/>
                  </a:cubicBezTo>
                  <a:cubicBezTo>
                    <a:pt x="19968" y="172"/>
                    <a:pt x="19783" y="1"/>
                    <a:pt x="195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5"/>
            <p:cNvSpPr/>
            <p:nvPr/>
          </p:nvSpPr>
          <p:spPr>
            <a:xfrm rot="-5400000">
              <a:off x="5215324" y="3849151"/>
              <a:ext cx="733977" cy="178731"/>
            </a:xfrm>
            <a:custGeom>
              <a:avLst/>
              <a:gdLst/>
              <a:ahLst/>
              <a:cxnLst/>
              <a:rect l="l" t="t" r="r" b="b"/>
              <a:pathLst>
                <a:path w="16874" h="4109" extrusionOk="0">
                  <a:moveTo>
                    <a:pt x="16516" y="0"/>
                  </a:moveTo>
                  <a:cubicBezTo>
                    <a:pt x="16331" y="0"/>
                    <a:pt x="16217" y="129"/>
                    <a:pt x="16160" y="300"/>
                  </a:cubicBezTo>
                  <a:lnTo>
                    <a:pt x="11111" y="300"/>
                  </a:lnTo>
                  <a:lnTo>
                    <a:pt x="11111" y="3866"/>
                  </a:lnTo>
                  <a:lnTo>
                    <a:pt x="0" y="3866"/>
                  </a:lnTo>
                  <a:lnTo>
                    <a:pt x="0" y="4108"/>
                  </a:lnTo>
                  <a:lnTo>
                    <a:pt x="11339" y="4108"/>
                  </a:lnTo>
                  <a:lnTo>
                    <a:pt x="11339" y="542"/>
                  </a:lnTo>
                  <a:lnTo>
                    <a:pt x="16160" y="542"/>
                  </a:lnTo>
                  <a:cubicBezTo>
                    <a:pt x="16217" y="657"/>
                    <a:pt x="16331" y="785"/>
                    <a:pt x="16516" y="785"/>
                  </a:cubicBezTo>
                  <a:cubicBezTo>
                    <a:pt x="16759" y="785"/>
                    <a:pt x="16873" y="599"/>
                    <a:pt x="16873" y="428"/>
                  </a:cubicBezTo>
                  <a:cubicBezTo>
                    <a:pt x="16873" y="186"/>
                    <a:pt x="16759" y="0"/>
                    <a:pt x="1651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5"/>
            <p:cNvSpPr/>
            <p:nvPr/>
          </p:nvSpPr>
          <p:spPr>
            <a:xfrm rot="-5400000">
              <a:off x="5841900" y="4018530"/>
              <a:ext cx="465336" cy="108613"/>
            </a:xfrm>
            <a:custGeom>
              <a:avLst/>
              <a:gdLst/>
              <a:ahLst/>
              <a:cxnLst/>
              <a:rect l="l" t="t" r="r" b="b"/>
              <a:pathLst>
                <a:path w="10698" h="2497" extrusionOk="0">
                  <a:moveTo>
                    <a:pt x="0" y="1"/>
                  </a:moveTo>
                  <a:lnTo>
                    <a:pt x="0" y="243"/>
                  </a:lnTo>
                  <a:lnTo>
                    <a:pt x="10455" y="243"/>
                  </a:lnTo>
                  <a:lnTo>
                    <a:pt x="10455" y="2497"/>
                  </a:lnTo>
                  <a:lnTo>
                    <a:pt x="10697" y="2497"/>
                  </a:lnTo>
                  <a:lnTo>
                    <a:pt x="1069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5"/>
            <p:cNvSpPr/>
            <p:nvPr/>
          </p:nvSpPr>
          <p:spPr>
            <a:xfrm rot="-5400000">
              <a:off x="5874501" y="4051132"/>
              <a:ext cx="431191" cy="77556"/>
            </a:xfrm>
            <a:custGeom>
              <a:avLst/>
              <a:gdLst/>
              <a:ahLst/>
              <a:cxnLst/>
              <a:rect l="l" t="t" r="r" b="b"/>
              <a:pathLst>
                <a:path w="9913" h="1783" extrusionOk="0">
                  <a:moveTo>
                    <a:pt x="0" y="0"/>
                  </a:moveTo>
                  <a:lnTo>
                    <a:pt x="0" y="243"/>
                  </a:lnTo>
                  <a:lnTo>
                    <a:pt x="9685" y="243"/>
                  </a:lnTo>
                  <a:lnTo>
                    <a:pt x="9685" y="1783"/>
                  </a:lnTo>
                  <a:lnTo>
                    <a:pt x="9913" y="1783"/>
                  </a:lnTo>
                  <a:lnTo>
                    <a:pt x="9913"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5"/>
            <p:cNvSpPr/>
            <p:nvPr/>
          </p:nvSpPr>
          <p:spPr>
            <a:xfrm rot="-5400000">
              <a:off x="5229613" y="3907503"/>
              <a:ext cx="620405" cy="175599"/>
            </a:xfrm>
            <a:custGeom>
              <a:avLst/>
              <a:gdLst/>
              <a:ahLst/>
              <a:cxnLst/>
              <a:rect l="l" t="t" r="r" b="b"/>
              <a:pathLst>
                <a:path w="14263" h="4037" extrusionOk="0">
                  <a:moveTo>
                    <a:pt x="13906" y="0"/>
                  </a:moveTo>
                  <a:cubicBezTo>
                    <a:pt x="13721" y="0"/>
                    <a:pt x="13607" y="57"/>
                    <a:pt x="13550" y="228"/>
                  </a:cubicBezTo>
                  <a:lnTo>
                    <a:pt x="10155" y="228"/>
                  </a:lnTo>
                  <a:lnTo>
                    <a:pt x="10155" y="3794"/>
                  </a:lnTo>
                  <a:lnTo>
                    <a:pt x="0" y="3794"/>
                  </a:lnTo>
                  <a:lnTo>
                    <a:pt x="0" y="4036"/>
                  </a:lnTo>
                  <a:lnTo>
                    <a:pt x="10398" y="4036"/>
                  </a:lnTo>
                  <a:lnTo>
                    <a:pt x="10398" y="471"/>
                  </a:lnTo>
                  <a:lnTo>
                    <a:pt x="13550" y="471"/>
                  </a:lnTo>
                  <a:cubicBezTo>
                    <a:pt x="13607" y="656"/>
                    <a:pt x="13721" y="713"/>
                    <a:pt x="13906" y="713"/>
                  </a:cubicBezTo>
                  <a:cubicBezTo>
                    <a:pt x="14078" y="713"/>
                    <a:pt x="14263" y="585"/>
                    <a:pt x="14263" y="357"/>
                  </a:cubicBezTo>
                  <a:cubicBezTo>
                    <a:pt x="14263" y="114"/>
                    <a:pt x="14078" y="0"/>
                    <a:pt x="1390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4" name="Google Shape;174;p5"/>
          <p:cNvGrpSpPr/>
          <p:nvPr/>
        </p:nvGrpSpPr>
        <p:grpSpPr>
          <a:xfrm>
            <a:off x="9301670" y="4997614"/>
            <a:ext cx="2268324" cy="3667533"/>
            <a:chOff x="6976252" y="2907160"/>
            <a:chExt cx="1701243" cy="2750650"/>
          </a:xfrm>
        </p:grpSpPr>
        <p:grpSp>
          <p:nvGrpSpPr>
            <p:cNvPr id="175" name="Google Shape;175;p5"/>
            <p:cNvGrpSpPr/>
            <p:nvPr/>
          </p:nvGrpSpPr>
          <p:grpSpPr>
            <a:xfrm>
              <a:off x="6976252" y="2907160"/>
              <a:ext cx="847022" cy="2750650"/>
              <a:chOff x="6278982" y="2751992"/>
              <a:chExt cx="478381" cy="1553513"/>
            </a:xfrm>
          </p:grpSpPr>
          <p:sp>
            <p:nvSpPr>
              <p:cNvPr id="176" name="Google Shape;176;p5"/>
              <p:cNvSpPr/>
              <p:nvPr/>
            </p:nvSpPr>
            <p:spPr>
              <a:xfrm rot="-5400000">
                <a:off x="6192439" y="3740581"/>
                <a:ext cx="1059686" cy="70161"/>
              </a:xfrm>
              <a:custGeom>
                <a:avLst/>
                <a:gdLst/>
                <a:ahLst/>
                <a:cxnLst/>
                <a:rect l="l" t="t" r="r" b="b"/>
                <a:pathLst>
                  <a:path w="24362" h="1613" extrusionOk="0">
                    <a:moveTo>
                      <a:pt x="0" y="0"/>
                    </a:moveTo>
                    <a:lnTo>
                      <a:pt x="0" y="243"/>
                    </a:lnTo>
                    <a:lnTo>
                      <a:pt x="15917" y="243"/>
                    </a:lnTo>
                    <a:lnTo>
                      <a:pt x="17173" y="1313"/>
                    </a:lnTo>
                    <a:lnTo>
                      <a:pt x="23648" y="1313"/>
                    </a:lnTo>
                    <a:cubicBezTo>
                      <a:pt x="23705" y="1498"/>
                      <a:pt x="23819" y="1612"/>
                      <a:pt x="24004" y="1612"/>
                    </a:cubicBezTo>
                    <a:cubicBezTo>
                      <a:pt x="24176" y="1612"/>
                      <a:pt x="24361" y="1427"/>
                      <a:pt x="24361" y="1199"/>
                    </a:cubicBezTo>
                    <a:cubicBezTo>
                      <a:pt x="24361" y="1013"/>
                      <a:pt x="24176" y="842"/>
                      <a:pt x="24004" y="842"/>
                    </a:cubicBezTo>
                    <a:cubicBezTo>
                      <a:pt x="23819" y="842"/>
                      <a:pt x="23705" y="956"/>
                      <a:pt x="23648" y="1070"/>
                    </a:cubicBezTo>
                    <a:lnTo>
                      <a:pt x="17230" y="1070"/>
                    </a:lnTo>
                    <a:lnTo>
                      <a:pt x="15975"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5"/>
              <p:cNvSpPr/>
              <p:nvPr/>
            </p:nvSpPr>
            <p:spPr>
              <a:xfrm rot="-5400000">
                <a:off x="6010359" y="3607522"/>
                <a:ext cx="1325804" cy="70161"/>
              </a:xfrm>
              <a:custGeom>
                <a:avLst/>
                <a:gdLst/>
                <a:ahLst/>
                <a:cxnLst/>
                <a:rect l="l" t="t" r="r" b="b"/>
                <a:pathLst>
                  <a:path w="30480" h="1613" extrusionOk="0">
                    <a:moveTo>
                      <a:pt x="0" y="1"/>
                    </a:moveTo>
                    <a:lnTo>
                      <a:pt x="0" y="243"/>
                    </a:lnTo>
                    <a:lnTo>
                      <a:pt x="17173" y="243"/>
                    </a:lnTo>
                    <a:lnTo>
                      <a:pt x="18242" y="1370"/>
                    </a:lnTo>
                    <a:lnTo>
                      <a:pt x="29710" y="1370"/>
                    </a:lnTo>
                    <a:cubicBezTo>
                      <a:pt x="29767" y="1484"/>
                      <a:pt x="29952" y="1612"/>
                      <a:pt x="30066" y="1612"/>
                    </a:cubicBezTo>
                    <a:cubicBezTo>
                      <a:pt x="30309" y="1612"/>
                      <a:pt x="30480" y="1427"/>
                      <a:pt x="30480" y="1256"/>
                    </a:cubicBezTo>
                    <a:cubicBezTo>
                      <a:pt x="30480" y="1013"/>
                      <a:pt x="30309" y="842"/>
                      <a:pt x="30066" y="842"/>
                    </a:cubicBezTo>
                    <a:cubicBezTo>
                      <a:pt x="29952" y="842"/>
                      <a:pt x="29767" y="956"/>
                      <a:pt x="29710" y="1127"/>
                    </a:cubicBezTo>
                    <a:lnTo>
                      <a:pt x="18356" y="1127"/>
                    </a:lnTo>
                    <a:lnTo>
                      <a:pt x="1723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5"/>
              <p:cNvSpPr/>
              <p:nvPr/>
            </p:nvSpPr>
            <p:spPr>
              <a:xfrm rot="-5400000">
                <a:off x="6022147" y="3665853"/>
                <a:ext cx="1214755" cy="64550"/>
              </a:xfrm>
              <a:custGeom>
                <a:avLst/>
                <a:gdLst/>
                <a:ahLst/>
                <a:cxnLst/>
                <a:rect l="l" t="t" r="r" b="b"/>
                <a:pathLst>
                  <a:path w="27927" h="1484" extrusionOk="0">
                    <a:moveTo>
                      <a:pt x="0" y="0"/>
                    </a:moveTo>
                    <a:lnTo>
                      <a:pt x="0" y="229"/>
                    </a:lnTo>
                    <a:lnTo>
                      <a:pt x="17943" y="229"/>
                    </a:lnTo>
                    <a:lnTo>
                      <a:pt x="18898" y="1241"/>
                    </a:lnTo>
                    <a:lnTo>
                      <a:pt x="27157" y="1241"/>
                    </a:lnTo>
                    <a:cubicBezTo>
                      <a:pt x="27214" y="1427"/>
                      <a:pt x="27385" y="1484"/>
                      <a:pt x="27513" y="1484"/>
                    </a:cubicBezTo>
                    <a:cubicBezTo>
                      <a:pt x="27741" y="1484"/>
                      <a:pt x="27927" y="1298"/>
                      <a:pt x="27927" y="1127"/>
                    </a:cubicBezTo>
                    <a:cubicBezTo>
                      <a:pt x="27927" y="885"/>
                      <a:pt x="27741" y="771"/>
                      <a:pt x="27513" y="771"/>
                    </a:cubicBezTo>
                    <a:cubicBezTo>
                      <a:pt x="27385" y="771"/>
                      <a:pt x="27214" y="828"/>
                      <a:pt x="27157" y="999"/>
                    </a:cubicBezTo>
                    <a:lnTo>
                      <a:pt x="19012" y="999"/>
                    </a:lnTo>
                    <a:lnTo>
                      <a:pt x="18000"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5"/>
              <p:cNvSpPr/>
              <p:nvPr/>
            </p:nvSpPr>
            <p:spPr>
              <a:xfrm rot="-5400000">
                <a:off x="5843461" y="3619310"/>
                <a:ext cx="1279305" cy="93085"/>
              </a:xfrm>
              <a:custGeom>
                <a:avLst/>
                <a:gdLst/>
                <a:ahLst/>
                <a:cxnLst/>
                <a:rect l="l" t="t" r="r" b="b"/>
                <a:pathLst>
                  <a:path w="29411" h="2140" extrusionOk="0">
                    <a:moveTo>
                      <a:pt x="28996" y="0"/>
                    </a:moveTo>
                    <a:cubicBezTo>
                      <a:pt x="28882" y="0"/>
                      <a:pt x="28697" y="57"/>
                      <a:pt x="28640" y="243"/>
                    </a:cubicBezTo>
                    <a:lnTo>
                      <a:pt x="20610" y="243"/>
                    </a:lnTo>
                    <a:lnTo>
                      <a:pt x="20610" y="1911"/>
                    </a:lnTo>
                    <a:lnTo>
                      <a:pt x="0" y="1911"/>
                    </a:lnTo>
                    <a:lnTo>
                      <a:pt x="0" y="2140"/>
                    </a:lnTo>
                    <a:lnTo>
                      <a:pt x="20852" y="2140"/>
                    </a:lnTo>
                    <a:lnTo>
                      <a:pt x="20852" y="485"/>
                    </a:lnTo>
                    <a:lnTo>
                      <a:pt x="28640" y="485"/>
                    </a:lnTo>
                    <a:cubicBezTo>
                      <a:pt x="28697" y="656"/>
                      <a:pt x="28882" y="713"/>
                      <a:pt x="28996" y="713"/>
                    </a:cubicBezTo>
                    <a:cubicBezTo>
                      <a:pt x="29239" y="713"/>
                      <a:pt x="29410" y="542"/>
                      <a:pt x="29410" y="357"/>
                    </a:cubicBezTo>
                    <a:cubicBezTo>
                      <a:pt x="29410" y="129"/>
                      <a:pt x="29239" y="0"/>
                      <a:pt x="2899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5"/>
              <p:cNvSpPr/>
              <p:nvPr/>
            </p:nvSpPr>
            <p:spPr>
              <a:xfrm rot="-5400000">
                <a:off x="5753204" y="3565025"/>
                <a:ext cx="1374825" cy="106134"/>
              </a:xfrm>
              <a:custGeom>
                <a:avLst/>
                <a:gdLst/>
                <a:ahLst/>
                <a:cxnLst/>
                <a:rect l="l" t="t" r="r" b="b"/>
                <a:pathLst>
                  <a:path w="31607" h="2440" extrusionOk="0">
                    <a:moveTo>
                      <a:pt x="31193" y="1"/>
                    </a:moveTo>
                    <a:cubicBezTo>
                      <a:pt x="31079" y="1"/>
                      <a:pt x="30893" y="58"/>
                      <a:pt x="30836" y="243"/>
                    </a:cubicBezTo>
                    <a:lnTo>
                      <a:pt x="19426" y="243"/>
                    </a:lnTo>
                    <a:lnTo>
                      <a:pt x="19426" y="2197"/>
                    </a:lnTo>
                    <a:lnTo>
                      <a:pt x="0" y="2197"/>
                    </a:lnTo>
                    <a:lnTo>
                      <a:pt x="0" y="2439"/>
                    </a:lnTo>
                    <a:lnTo>
                      <a:pt x="19669" y="2439"/>
                    </a:lnTo>
                    <a:lnTo>
                      <a:pt x="19669" y="471"/>
                    </a:lnTo>
                    <a:lnTo>
                      <a:pt x="30836" y="471"/>
                    </a:lnTo>
                    <a:cubicBezTo>
                      <a:pt x="30893" y="657"/>
                      <a:pt x="31079" y="714"/>
                      <a:pt x="31193" y="714"/>
                    </a:cubicBezTo>
                    <a:cubicBezTo>
                      <a:pt x="31435" y="714"/>
                      <a:pt x="31607" y="542"/>
                      <a:pt x="31607" y="357"/>
                    </a:cubicBezTo>
                    <a:cubicBezTo>
                      <a:pt x="31607" y="115"/>
                      <a:pt x="31435" y="1"/>
                      <a:pt x="3119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5"/>
              <p:cNvSpPr/>
              <p:nvPr/>
            </p:nvSpPr>
            <p:spPr>
              <a:xfrm rot="-5400000">
                <a:off x="5618885" y="3466677"/>
                <a:ext cx="1553513" cy="124142"/>
              </a:xfrm>
              <a:custGeom>
                <a:avLst/>
                <a:gdLst/>
                <a:ahLst/>
                <a:cxnLst/>
                <a:rect l="l" t="t" r="r" b="b"/>
                <a:pathLst>
                  <a:path w="35715" h="2854" extrusionOk="0">
                    <a:moveTo>
                      <a:pt x="35301" y="1"/>
                    </a:moveTo>
                    <a:cubicBezTo>
                      <a:pt x="35172" y="1"/>
                      <a:pt x="35001" y="58"/>
                      <a:pt x="34944" y="229"/>
                    </a:cubicBezTo>
                    <a:lnTo>
                      <a:pt x="18185" y="229"/>
                    </a:lnTo>
                    <a:lnTo>
                      <a:pt x="18185" y="2611"/>
                    </a:lnTo>
                    <a:lnTo>
                      <a:pt x="0" y="2611"/>
                    </a:lnTo>
                    <a:lnTo>
                      <a:pt x="0" y="2853"/>
                    </a:lnTo>
                    <a:lnTo>
                      <a:pt x="18413" y="2853"/>
                    </a:lnTo>
                    <a:lnTo>
                      <a:pt x="18413" y="471"/>
                    </a:lnTo>
                    <a:lnTo>
                      <a:pt x="34944" y="471"/>
                    </a:lnTo>
                    <a:cubicBezTo>
                      <a:pt x="35001" y="642"/>
                      <a:pt x="35172" y="714"/>
                      <a:pt x="35301" y="714"/>
                    </a:cubicBezTo>
                    <a:cubicBezTo>
                      <a:pt x="35529" y="714"/>
                      <a:pt x="35714" y="528"/>
                      <a:pt x="35714" y="357"/>
                    </a:cubicBezTo>
                    <a:cubicBezTo>
                      <a:pt x="35714" y="115"/>
                      <a:pt x="35529" y="1"/>
                      <a:pt x="35301"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5"/>
              <p:cNvSpPr/>
              <p:nvPr/>
            </p:nvSpPr>
            <p:spPr>
              <a:xfrm rot="-5400000">
                <a:off x="5790418" y="3674835"/>
                <a:ext cx="1119234" cy="142106"/>
              </a:xfrm>
              <a:custGeom>
                <a:avLst/>
                <a:gdLst/>
                <a:ahLst/>
                <a:cxnLst/>
                <a:rect l="l" t="t" r="r" b="b"/>
                <a:pathLst>
                  <a:path w="25731" h="3267" extrusionOk="0">
                    <a:moveTo>
                      <a:pt x="25374" y="1"/>
                    </a:moveTo>
                    <a:cubicBezTo>
                      <a:pt x="25188" y="1"/>
                      <a:pt x="25074" y="115"/>
                      <a:pt x="25017" y="243"/>
                    </a:cubicBezTo>
                    <a:lnTo>
                      <a:pt x="17044" y="243"/>
                    </a:lnTo>
                    <a:lnTo>
                      <a:pt x="17044" y="3038"/>
                    </a:lnTo>
                    <a:lnTo>
                      <a:pt x="0" y="3038"/>
                    </a:lnTo>
                    <a:lnTo>
                      <a:pt x="0" y="3267"/>
                    </a:lnTo>
                    <a:lnTo>
                      <a:pt x="17287" y="3267"/>
                    </a:lnTo>
                    <a:lnTo>
                      <a:pt x="17287" y="471"/>
                    </a:lnTo>
                    <a:lnTo>
                      <a:pt x="25017" y="471"/>
                    </a:lnTo>
                    <a:cubicBezTo>
                      <a:pt x="25074" y="657"/>
                      <a:pt x="25188" y="771"/>
                      <a:pt x="25374" y="771"/>
                    </a:cubicBezTo>
                    <a:cubicBezTo>
                      <a:pt x="25545" y="771"/>
                      <a:pt x="25730" y="600"/>
                      <a:pt x="25730" y="357"/>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5"/>
              <p:cNvSpPr/>
              <p:nvPr/>
            </p:nvSpPr>
            <p:spPr>
              <a:xfrm rot="-5400000">
                <a:off x="6430370" y="3978513"/>
                <a:ext cx="620405" cy="33580"/>
              </a:xfrm>
              <a:custGeom>
                <a:avLst/>
                <a:gdLst/>
                <a:ahLst/>
                <a:cxnLst/>
                <a:rect l="l" t="t" r="r" b="b"/>
                <a:pathLst>
                  <a:path w="14263" h="772" extrusionOk="0">
                    <a:moveTo>
                      <a:pt x="13906" y="1"/>
                    </a:moveTo>
                    <a:cubicBezTo>
                      <a:pt x="13721" y="1"/>
                      <a:pt x="13607" y="115"/>
                      <a:pt x="13550" y="229"/>
                    </a:cubicBezTo>
                    <a:lnTo>
                      <a:pt x="0" y="229"/>
                    </a:lnTo>
                    <a:lnTo>
                      <a:pt x="0" y="472"/>
                    </a:lnTo>
                    <a:lnTo>
                      <a:pt x="13550" y="472"/>
                    </a:lnTo>
                    <a:cubicBezTo>
                      <a:pt x="13607" y="657"/>
                      <a:pt x="13721" y="771"/>
                      <a:pt x="13906" y="771"/>
                    </a:cubicBezTo>
                    <a:cubicBezTo>
                      <a:pt x="14078" y="771"/>
                      <a:pt x="14263" y="586"/>
                      <a:pt x="14263" y="358"/>
                    </a:cubicBezTo>
                    <a:cubicBezTo>
                      <a:pt x="14263" y="172"/>
                      <a:pt x="14078" y="1"/>
                      <a:pt x="13906"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5"/>
              <p:cNvSpPr/>
              <p:nvPr/>
            </p:nvSpPr>
            <p:spPr>
              <a:xfrm rot="-5400000">
                <a:off x="5858989" y="3544234"/>
                <a:ext cx="1460429" cy="62114"/>
              </a:xfrm>
              <a:custGeom>
                <a:avLst/>
                <a:gdLst/>
                <a:ahLst/>
                <a:cxnLst/>
                <a:rect l="l" t="t" r="r" b="b"/>
                <a:pathLst>
                  <a:path w="33575" h="1428" extrusionOk="0">
                    <a:moveTo>
                      <a:pt x="0" y="1"/>
                    </a:moveTo>
                    <a:lnTo>
                      <a:pt x="0" y="243"/>
                    </a:lnTo>
                    <a:lnTo>
                      <a:pt x="18542" y="243"/>
                    </a:lnTo>
                    <a:lnTo>
                      <a:pt x="19483" y="1185"/>
                    </a:lnTo>
                    <a:lnTo>
                      <a:pt x="32862" y="1185"/>
                    </a:lnTo>
                    <a:cubicBezTo>
                      <a:pt x="32919" y="1313"/>
                      <a:pt x="33033" y="1427"/>
                      <a:pt x="33161" y="1427"/>
                    </a:cubicBezTo>
                    <a:cubicBezTo>
                      <a:pt x="33389" y="1427"/>
                      <a:pt x="33575" y="1256"/>
                      <a:pt x="33575" y="1013"/>
                    </a:cubicBezTo>
                    <a:cubicBezTo>
                      <a:pt x="33575" y="828"/>
                      <a:pt x="33389" y="657"/>
                      <a:pt x="33161" y="657"/>
                    </a:cubicBezTo>
                    <a:cubicBezTo>
                      <a:pt x="32976" y="657"/>
                      <a:pt x="32862" y="771"/>
                      <a:pt x="32805" y="956"/>
                    </a:cubicBezTo>
                    <a:lnTo>
                      <a:pt x="19612" y="956"/>
                    </a:lnTo>
                    <a:lnTo>
                      <a:pt x="18599"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5" name="Google Shape;185;p5"/>
            <p:cNvGrpSpPr/>
            <p:nvPr/>
          </p:nvGrpSpPr>
          <p:grpSpPr>
            <a:xfrm>
              <a:off x="7899710" y="3118109"/>
              <a:ext cx="777786" cy="2539702"/>
              <a:chOff x="6961407" y="2871131"/>
              <a:chExt cx="439278" cy="1434374"/>
            </a:xfrm>
          </p:grpSpPr>
          <p:sp>
            <p:nvSpPr>
              <p:cNvPr id="186" name="Google Shape;186;p5"/>
              <p:cNvSpPr/>
              <p:nvPr/>
            </p:nvSpPr>
            <p:spPr>
              <a:xfrm rot="-5400000">
                <a:off x="6647504" y="3552324"/>
                <a:ext cx="1374825" cy="131536"/>
              </a:xfrm>
              <a:custGeom>
                <a:avLst/>
                <a:gdLst/>
                <a:ahLst/>
                <a:cxnLst/>
                <a:rect l="l" t="t" r="r" b="b"/>
                <a:pathLst>
                  <a:path w="31607" h="3024" extrusionOk="0">
                    <a:moveTo>
                      <a:pt x="31193" y="0"/>
                    </a:moveTo>
                    <a:cubicBezTo>
                      <a:pt x="31079" y="0"/>
                      <a:pt x="30893" y="114"/>
                      <a:pt x="30836" y="300"/>
                    </a:cubicBezTo>
                    <a:lnTo>
                      <a:pt x="17287" y="300"/>
                    </a:lnTo>
                    <a:lnTo>
                      <a:pt x="17287" y="2796"/>
                    </a:lnTo>
                    <a:lnTo>
                      <a:pt x="0" y="2796"/>
                    </a:lnTo>
                    <a:lnTo>
                      <a:pt x="0" y="3024"/>
                    </a:lnTo>
                    <a:lnTo>
                      <a:pt x="17529" y="3024"/>
                    </a:lnTo>
                    <a:lnTo>
                      <a:pt x="17529" y="528"/>
                    </a:lnTo>
                    <a:lnTo>
                      <a:pt x="30836" y="528"/>
                    </a:lnTo>
                    <a:cubicBezTo>
                      <a:pt x="30893" y="656"/>
                      <a:pt x="31079" y="770"/>
                      <a:pt x="31193" y="770"/>
                    </a:cubicBezTo>
                    <a:cubicBezTo>
                      <a:pt x="31435" y="770"/>
                      <a:pt x="31607" y="599"/>
                      <a:pt x="31607" y="414"/>
                    </a:cubicBezTo>
                    <a:cubicBezTo>
                      <a:pt x="31607" y="171"/>
                      <a:pt x="31435" y="0"/>
                      <a:pt x="31193"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5"/>
              <p:cNvSpPr/>
              <p:nvPr/>
            </p:nvSpPr>
            <p:spPr>
              <a:xfrm rot="-5400000">
                <a:off x="6677278" y="3618071"/>
                <a:ext cx="1230283" cy="144586"/>
              </a:xfrm>
              <a:custGeom>
                <a:avLst/>
                <a:gdLst/>
                <a:ahLst/>
                <a:cxnLst/>
                <a:rect l="l" t="t" r="r" b="b"/>
                <a:pathLst>
                  <a:path w="28284" h="3324" extrusionOk="0">
                    <a:moveTo>
                      <a:pt x="27870" y="0"/>
                    </a:moveTo>
                    <a:cubicBezTo>
                      <a:pt x="27741" y="0"/>
                      <a:pt x="27570" y="114"/>
                      <a:pt x="27513" y="228"/>
                    </a:cubicBezTo>
                    <a:lnTo>
                      <a:pt x="16103" y="228"/>
                    </a:lnTo>
                    <a:lnTo>
                      <a:pt x="16103" y="3081"/>
                    </a:lnTo>
                    <a:lnTo>
                      <a:pt x="0" y="3081"/>
                    </a:lnTo>
                    <a:lnTo>
                      <a:pt x="0" y="3324"/>
                    </a:lnTo>
                    <a:lnTo>
                      <a:pt x="16331" y="3324"/>
                    </a:lnTo>
                    <a:lnTo>
                      <a:pt x="16331" y="471"/>
                    </a:lnTo>
                    <a:lnTo>
                      <a:pt x="27513" y="471"/>
                    </a:lnTo>
                    <a:cubicBezTo>
                      <a:pt x="27570" y="656"/>
                      <a:pt x="27741" y="770"/>
                      <a:pt x="27870" y="770"/>
                    </a:cubicBezTo>
                    <a:cubicBezTo>
                      <a:pt x="28098" y="770"/>
                      <a:pt x="28283" y="585"/>
                      <a:pt x="28283" y="357"/>
                    </a:cubicBezTo>
                    <a:cubicBezTo>
                      <a:pt x="28283" y="171"/>
                      <a:pt x="28098" y="0"/>
                      <a:pt x="2787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5"/>
              <p:cNvSpPr/>
              <p:nvPr/>
            </p:nvSpPr>
            <p:spPr>
              <a:xfrm rot="-5400000">
                <a:off x="6529931" y="3512306"/>
                <a:ext cx="1434374" cy="152024"/>
              </a:xfrm>
              <a:custGeom>
                <a:avLst/>
                <a:gdLst/>
                <a:ahLst/>
                <a:cxnLst/>
                <a:rect l="l" t="t" r="r" b="b"/>
                <a:pathLst>
                  <a:path w="32976" h="3495" extrusionOk="0">
                    <a:moveTo>
                      <a:pt x="32562" y="1"/>
                    </a:moveTo>
                    <a:cubicBezTo>
                      <a:pt x="32448" y="1"/>
                      <a:pt x="32263" y="115"/>
                      <a:pt x="32206" y="286"/>
                    </a:cubicBezTo>
                    <a:lnTo>
                      <a:pt x="14976" y="286"/>
                    </a:lnTo>
                    <a:lnTo>
                      <a:pt x="14976" y="3267"/>
                    </a:lnTo>
                    <a:lnTo>
                      <a:pt x="0" y="3267"/>
                    </a:lnTo>
                    <a:lnTo>
                      <a:pt x="0" y="3495"/>
                    </a:lnTo>
                    <a:lnTo>
                      <a:pt x="15204" y="3495"/>
                    </a:lnTo>
                    <a:lnTo>
                      <a:pt x="15204" y="528"/>
                    </a:lnTo>
                    <a:lnTo>
                      <a:pt x="32206" y="528"/>
                    </a:lnTo>
                    <a:cubicBezTo>
                      <a:pt x="32263" y="642"/>
                      <a:pt x="32448" y="771"/>
                      <a:pt x="32562" y="771"/>
                    </a:cubicBezTo>
                    <a:cubicBezTo>
                      <a:pt x="32805" y="771"/>
                      <a:pt x="32976" y="585"/>
                      <a:pt x="32976" y="414"/>
                    </a:cubicBezTo>
                    <a:cubicBezTo>
                      <a:pt x="32976" y="172"/>
                      <a:pt x="32805" y="1"/>
                      <a:pt x="3256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5"/>
              <p:cNvSpPr/>
              <p:nvPr/>
            </p:nvSpPr>
            <p:spPr>
              <a:xfrm rot="-5400000">
                <a:off x="6645331" y="3671116"/>
                <a:ext cx="1098138" cy="170641"/>
              </a:xfrm>
              <a:custGeom>
                <a:avLst/>
                <a:gdLst/>
                <a:ahLst/>
                <a:cxnLst/>
                <a:rect l="l" t="t" r="r" b="b"/>
                <a:pathLst>
                  <a:path w="25246" h="3923" extrusionOk="0">
                    <a:moveTo>
                      <a:pt x="24832" y="0"/>
                    </a:moveTo>
                    <a:cubicBezTo>
                      <a:pt x="24718" y="0"/>
                      <a:pt x="24532" y="114"/>
                      <a:pt x="24475" y="285"/>
                    </a:cubicBezTo>
                    <a:lnTo>
                      <a:pt x="13835" y="285"/>
                    </a:lnTo>
                    <a:lnTo>
                      <a:pt x="13835" y="3680"/>
                    </a:lnTo>
                    <a:lnTo>
                      <a:pt x="0" y="3680"/>
                    </a:lnTo>
                    <a:lnTo>
                      <a:pt x="0" y="3923"/>
                    </a:lnTo>
                    <a:lnTo>
                      <a:pt x="14078" y="3923"/>
                    </a:lnTo>
                    <a:lnTo>
                      <a:pt x="14078" y="528"/>
                    </a:lnTo>
                    <a:lnTo>
                      <a:pt x="24475" y="528"/>
                    </a:lnTo>
                    <a:cubicBezTo>
                      <a:pt x="24532" y="642"/>
                      <a:pt x="24718" y="770"/>
                      <a:pt x="24832" y="770"/>
                    </a:cubicBezTo>
                    <a:cubicBezTo>
                      <a:pt x="25074" y="770"/>
                      <a:pt x="25245" y="585"/>
                      <a:pt x="25245" y="414"/>
                    </a:cubicBezTo>
                    <a:cubicBezTo>
                      <a:pt x="25245" y="171"/>
                      <a:pt x="25074" y="0"/>
                      <a:pt x="24832"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5"/>
              <p:cNvSpPr/>
              <p:nvPr/>
            </p:nvSpPr>
            <p:spPr>
              <a:xfrm rot="-5400000">
                <a:off x="6506661" y="3582076"/>
                <a:ext cx="1284264" cy="162594"/>
              </a:xfrm>
              <a:custGeom>
                <a:avLst/>
                <a:gdLst/>
                <a:ahLst/>
                <a:cxnLst/>
                <a:rect l="l" t="t" r="r" b="b"/>
                <a:pathLst>
                  <a:path w="29525" h="3738" extrusionOk="0">
                    <a:moveTo>
                      <a:pt x="29111" y="1"/>
                    </a:moveTo>
                    <a:cubicBezTo>
                      <a:pt x="28996" y="1"/>
                      <a:pt x="28811" y="115"/>
                      <a:pt x="28754" y="300"/>
                    </a:cubicBezTo>
                    <a:lnTo>
                      <a:pt x="12708" y="300"/>
                    </a:lnTo>
                    <a:lnTo>
                      <a:pt x="12708" y="3509"/>
                    </a:lnTo>
                    <a:lnTo>
                      <a:pt x="0" y="3509"/>
                    </a:lnTo>
                    <a:lnTo>
                      <a:pt x="0" y="3737"/>
                    </a:lnTo>
                    <a:lnTo>
                      <a:pt x="12951" y="3737"/>
                    </a:lnTo>
                    <a:lnTo>
                      <a:pt x="12951" y="528"/>
                    </a:lnTo>
                    <a:lnTo>
                      <a:pt x="28754" y="528"/>
                    </a:lnTo>
                    <a:cubicBezTo>
                      <a:pt x="28811" y="657"/>
                      <a:pt x="28996" y="771"/>
                      <a:pt x="29111" y="771"/>
                    </a:cubicBezTo>
                    <a:cubicBezTo>
                      <a:pt x="29353" y="771"/>
                      <a:pt x="29524" y="600"/>
                      <a:pt x="29524" y="414"/>
                    </a:cubicBezTo>
                    <a:cubicBezTo>
                      <a:pt x="29524" y="172"/>
                      <a:pt x="29353" y="1"/>
                      <a:pt x="29111"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5"/>
              <p:cNvSpPr/>
              <p:nvPr/>
            </p:nvSpPr>
            <p:spPr>
              <a:xfrm rot="-5400000">
                <a:off x="6617711" y="3742147"/>
                <a:ext cx="953596" cy="173120"/>
              </a:xfrm>
              <a:custGeom>
                <a:avLst/>
                <a:gdLst/>
                <a:ahLst/>
                <a:cxnLst/>
                <a:rect l="l" t="t" r="r" b="b"/>
                <a:pathLst>
                  <a:path w="21923" h="3980" extrusionOk="0">
                    <a:moveTo>
                      <a:pt x="21566" y="0"/>
                    </a:moveTo>
                    <a:cubicBezTo>
                      <a:pt x="21394" y="0"/>
                      <a:pt x="21209" y="114"/>
                      <a:pt x="21209" y="300"/>
                    </a:cubicBezTo>
                    <a:lnTo>
                      <a:pt x="11168" y="300"/>
                    </a:lnTo>
                    <a:lnTo>
                      <a:pt x="11168" y="3752"/>
                    </a:lnTo>
                    <a:lnTo>
                      <a:pt x="0" y="3752"/>
                    </a:lnTo>
                    <a:lnTo>
                      <a:pt x="0" y="3980"/>
                    </a:lnTo>
                    <a:lnTo>
                      <a:pt x="11410" y="3980"/>
                    </a:lnTo>
                    <a:lnTo>
                      <a:pt x="11410" y="542"/>
                    </a:lnTo>
                    <a:lnTo>
                      <a:pt x="21209" y="542"/>
                    </a:lnTo>
                    <a:cubicBezTo>
                      <a:pt x="21209" y="656"/>
                      <a:pt x="21394" y="771"/>
                      <a:pt x="21566" y="771"/>
                    </a:cubicBezTo>
                    <a:cubicBezTo>
                      <a:pt x="21751" y="771"/>
                      <a:pt x="21922" y="599"/>
                      <a:pt x="21922" y="414"/>
                    </a:cubicBezTo>
                    <a:cubicBezTo>
                      <a:pt x="21922" y="186"/>
                      <a:pt x="21751" y="0"/>
                      <a:pt x="2156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5"/>
              <p:cNvSpPr/>
              <p:nvPr/>
            </p:nvSpPr>
            <p:spPr>
              <a:xfrm rot="-5400000">
                <a:off x="6516884" y="3690342"/>
                <a:ext cx="1059686" cy="170641"/>
              </a:xfrm>
              <a:custGeom>
                <a:avLst/>
                <a:gdLst/>
                <a:ahLst/>
                <a:cxnLst/>
                <a:rect l="l" t="t" r="r" b="b"/>
                <a:pathLst>
                  <a:path w="24362" h="3923" extrusionOk="0">
                    <a:moveTo>
                      <a:pt x="24004" y="1"/>
                    </a:moveTo>
                    <a:cubicBezTo>
                      <a:pt x="23819" y="1"/>
                      <a:pt x="23648" y="115"/>
                      <a:pt x="23648" y="300"/>
                    </a:cubicBezTo>
                    <a:lnTo>
                      <a:pt x="10098" y="300"/>
                    </a:lnTo>
                    <a:lnTo>
                      <a:pt x="10098" y="3680"/>
                    </a:lnTo>
                    <a:lnTo>
                      <a:pt x="0" y="3680"/>
                    </a:lnTo>
                    <a:lnTo>
                      <a:pt x="0" y="3923"/>
                    </a:lnTo>
                    <a:lnTo>
                      <a:pt x="10341" y="3923"/>
                    </a:lnTo>
                    <a:lnTo>
                      <a:pt x="10341" y="543"/>
                    </a:lnTo>
                    <a:lnTo>
                      <a:pt x="23648" y="543"/>
                    </a:lnTo>
                    <a:cubicBezTo>
                      <a:pt x="23648" y="657"/>
                      <a:pt x="23819" y="771"/>
                      <a:pt x="24004" y="771"/>
                    </a:cubicBezTo>
                    <a:cubicBezTo>
                      <a:pt x="24176" y="771"/>
                      <a:pt x="24361" y="600"/>
                      <a:pt x="24361" y="414"/>
                    </a:cubicBezTo>
                    <a:cubicBezTo>
                      <a:pt x="24361" y="186"/>
                      <a:pt x="24176" y="1"/>
                      <a:pt x="2400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193" name="Google Shape;193;p5"/>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en-US"/>
              <a:t>Click to edit Master title style</a:t>
            </a:r>
            <a:endParaRPr/>
          </a:p>
        </p:txBody>
      </p:sp>
      <p:sp>
        <p:nvSpPr>
          <p:cNvPr id="194" name="Google Shape;194;p5"/>
          <p:cNvSpPr txBox="1">
            <a:spLocks noGrp="1"/>
          </p:cNvSpPr>
          <p:nvPr>
            <p:ph type="subTitle" idx="1"/>
          </p:nvPr>
        </p:nvSpPr>
        <p:spPr>
          <a:xfrm>
            <a:off x="6720077" y="3119712"/>
            <a:ext cx="3414000" cy="1614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r>
              <a:rPr lang="en-US"/>
              <a:t>Click to edit Master subtitle style</a:t>
            </a:r>
            <a:endParaRPr/>
          </a:p>
        </p:txBody>
      </p:sp>
      <p:sp>
        <p:nvSpPr>
          <p:cNvPr id="195" name="Google Shape;195;p5"/>
          <p:cNvSpPr txBox="1">
            <a:spLocks noGrp="1"/>
          </p:cNvSpPr>
          <p:nvPr>
            <p:ph type="subTitle" idx="2"/>
          </p:nvPr>
        </p:nvSpPr>
        <p:spPr>
          <a:xfrm>
            <a:off x="2057933" y="3119712"/>
            <a:ext cx="3414000" cy="1614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r>
              <a:rPr lang="en-US"/>
              <a:t>Click to edit Master subtitle style</a:t>
            </a:r>
            <a:endParaRPr/>
          </a:p>
        </p:txBody>
      </p:sp>
      <p:sp>
        <p:nvSpPr>
          <p:cNvPr id="196" name="Google Shape;196;p5"/>
          <p:cNvSpPr txBox="1">
            <a:spLocks noGrp="1"/>
          </p:cNvSpPr>
          <p:nvPr>
            <p:ph type="subTitle" idx="3"/>
          </p:nvPr>
        </p:nvSpPr>
        <p:spPr>
          <a:xfrm>
            <a:off x="6720068" y="2576200"/>
            <a:ext cx="3414000" cy="6784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197" name="Google Shape;197;p5"/>
          <p:cNvSpPr txBox="1">
            <a:spLocks noGrp="1"/>
          </p:cNvSpPr>
          <p:nvPr>
            <p:ph type="subTitle" idx="4"/>
          </p:nvPr>
        </p:nvSpPr>
        <p:spPr>
          <a:xfrm>
            <a:off x="2057933" y="2576200"/>
            <a:ext cx="3414000" cy="6784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428303822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12"/>
        <p:cNvGrpSpPr/>
        <p:nvPr/>
      </p:nvGrpSpPr>
      <p:grpSpPr>
        <a:xfrm>
          <a:off x="0" y="0"/>
          <a:ext cx="0" cy="0"/>
          <a:chOff x="0" y="0"/>
          <a:chExt cx="0" cy="0"/>
        </a:xfrm>
      </p:grpSpPr>
      <p:sp>
        <p:nvSpPr>
          <p:cNvPr id="213" name="Google Shape;213;p7"/>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214" name="Google Shape;214;p7"/>
          <p:cNvSpPr txBox="1">
            <a:spLocks noGrp="1"/>
          </p:cNvSpPr>
          <p:nvPr>
            <p:ph type="subTitle" idx="1"/>
          </p:nvPr>
        </p:nvSpPr>
        <p:spPr>
          <a:xfrm>
            <a:off x="950833" y="1684500"/>
            <a:ext cx="10290400" cy="534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999999"/>
              </a:buClr>
              <a:buSzPts val="800"/>
              <a:buFont typeface="Open Sans"/>
              <a:buChar char="●"/>
              <a:defRPr sz="1867"/>
            </a:lvl1pPr>
            <a:lvl2pPr lvl="1" algn="ctr" rtl="0">
              <a:lnSpc>
                <a:spcPct val="100000"/>
              </a:lnSpc>
              <a:spcBef>
                <a:spcPts val="0"/>
              </a:spcBef>
              <a:spcAft>
                <a:spcPts val="0"/>
              </a:spcAft>
              <a:buClr>
                <a:srgbClr val="999999"/>
              </a:buClr>
              <a:buSzPts val="800"/>
              <a:buFont typeface="Open Sans"/>
              <a:buChar char="○"/>
              <a:defRPr/>
            </a:lvl2pPr>
            <a:lvl3pPr lvl="2" algn="ctr" rtl="0">
              <a:lnSpc>
                <a:spcPct val="100000"/>
              </a:lnSpc>
              <a:spcBef>
                <a:spcPts val="0"/>
              </a:spcBef>
              <a:spcAft>
                <a:spcPts val="0"/>
              </a:spcAft>
              <a:buClr>
                <a:srgbClr val="999999"/>
              </a:buClr>
              <a:buSzPts val="800"/>
              <a:buFont typeface="Open Sans"/>
              <a:buChar char="■"/>
              <a:defRPr/>
            </a:lvl3pPr>
            <a:lvl4pPr lvl="3" algn="ctr" rtl="0">
              <a:lnSpc>
                <a:spcPct val="100000"/>
              </a:lnSpc>
              <a:spcBef>
                <a:spcPts val="0"/>
              </a:spcBef>
              <a:spcAft>
                <a:spcPts val="0"/>
              </a:spcAft>
              <a:buClr>
                <a:srgbClr val="999999"/>
              </a:buClr>
              <a:buSzPts val="800"/>
              <a:buFont typeface="Open Sans"/>
              <a:buChar char="●"/>
              <a:defRPr/>
            </a:lvl4pPr>
            <a:lvl5pPr lvl="4" algn="ctr" rtl="0">
              <a:lnSpc>
                <a:spcPct val="100000"/>
              </a:lnSpc>
              <a:spcBef>
                <a:spcPts val="0"/>
              </a:spcBef>
              <a:spcAft>
                <a:spcPts val="0"/>
              </a:spcAft>
              <a:buClr>
                <a:srgbClr val="999999"/>
              </a:buClr>
              <a:buSzPts val="1200"/>
              <a:buFont typeface="Open Sans"/>
              <a:buChar char="○"/>
              <a:defRPr/>
            </a:lvl5pPr>
            <a:lvl6pPr lvl="5" algn="ctr" rtl="0">
              <a:lnSpc>
                <a:spcPct val="100000"/>
              </a:lnSpc>
              <a:spcBef>
                <a:spcPts val="0"/>
              </a:spcBef>
              <a:spcAft>
                <a:spcPts val="0"/>
              </a:spcAft>
              <a:buClr>
                <a:srgbClr val="999999"/>
              </a:buClr>
              <a:buSzPts val="1200"/>
              <a:buFont typeface="Open Sans"/>
              <a:buChar char="■"/>
              <a:defRPr/>
            </a:lvl6pPr>
            <a:lvl7pPr lvl="6" algn="ctr" rtl="0">
              <a:lnSpc>
                <a:spcPct val="100000"/>
              </a:lnSpc>
              <a:spcBef>
                <a:spcPts val="0"/>
              </a:spcBef>
              <a:spcAft>
                <a:spcPts val="0"/>
              </a:spcAft>
              <a:buClr>
                <a:srgbClr val="999999"/>
              </a:buClr>
              <a:buSzPts val="700"/>
              <a:buFont typeface="Open Sans"/>
              <a:buChar char="●"/>
              <a:defRPr/>
            </a:lvl7pPr>
            <a:lvl8pPr lvl="7" algn="ctr" rtl="0">
              <a:lnSpc>
                <a:spcPct val="100000"/>
              </a:lnSpc>
              <a:spcBef>
                <a:spcPts val="0"/>
              </a:spcBef>
              <a:spcAft>
                <a:spcPts val="0"/>
              </a:spcAft>
              <a:buClr>
                <a:srgbClr val="999999"/>
              </a:buClr>
              <a:buSzPts val="700"/>
              <a:buFont typeface="Open Sans"/>
              <a:buChar char="○"/>
              <a:defRPr/>
            </a:lvl8pPr>
            <a:lvl9pPr lvl="8" algn="ctr" rtl="0">
              <a:lnSpc>
                <a:spcPct val="100000"/>
              </a:lnSpc>
              <a:spcBef>
                <a:spcPts val="0"/>
              </a:spcBef>
              <a:spcAft>
                <a:spcPts val="0"/>
              </a:spcAft>
              <a:buClr>
                <a:srgbClr val="999999"/>
              </a:buClr>
              <a:buSzPts val="600"/>
              <a:buFont typeface="Open Sans"/>
              <a:buChar char="■"/>
              <a:defRPr/>
            </a:lvl9pPr>
          </a:lstStyle>
          <a:p>
            <a:r>
              <a:rPr lang="en-US"/>
              <a:t>Click to edit Master subtitle style</a:t>
            </a:r>
            <a:endParaRPr/>
          </a:p>
        </p:txBody>
      </p:sp>
      <p:sp>
        <p:nvSpPr>
          <p:cNvPr id="215" name="Google Shape;215;p7"/>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r>
              <a:rPr lang="en-US"/>
              <a:t>Click to edit Master title style</a:t>
            </a:r>
            <a:endParaRPr/>
          </a:p>
        </p:txBody>
      </p:sp>
    </p:spTree>
    <p:extLst>
      <p:ext uri="{BB962C8B-B14F-4D97-AF65-F5344CB8AC3E}">
        <p14:creationId xmlns:p14="http://schemas.microsoft.com/office/powerpoint/2010/main" val="11304803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16"/>
        <p:cNvGrpSpPr/>
        <p:nvPr/>
      </p:nvGrpSpPr>
      <p:grpSpPr>
        <a:xfrm>
          <a:off x="0" y="0"/>
          <a:ext cx="0" cy="0"/>
          <a:chOff x="0" y="0"/>
          <a:chExt cx="0" cy="0"/>
        </a:xfrm>
      </p:grpSpPr>
      <p:sp>
        <p:nvSpPr>
          <p:cNvPr id="217" name="Google Shape;217;p8"/>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218" name="Google Shape;218;p8"/>
          <p:cNvSpPr txBox="1">
            <a:spLocks noGrp="1"/>
          </p:cNvSpPr>
          <p:nvPr>
            <p:ph type="title"/>
          </p:nvPr>
        </p:nvSpPr>
        <p:spPr>
          <a:xfrm>
            <a:off x="2031467" y="2334167"/>
            <a:ext cx="8129200" cy="16868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80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r>
              <a:rPr lang="en-US"/>
              <a:t>Click to edit Master title style</a:t>
            </a:r>
            <a:endParaRPr/>
          </a:p>
        </p:txBody>
      </p:sp>
    </p:spTree>
    <p:extLst>
      <p:ext uri="{BB962C8B-B14F-4D97-AF65-F5344CB8AC3E}">
        <p14:creationId xmlns:p14="http://schemas.microsoft.com/office/powerpoint/2010/main" val="299011266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219"/>
        <p:cNvGrpSpPr/>
        <p:nvPr/>
      </p:nvGrpSpPr>
      <p:grpSpPr>
        <a:xfrm>
          <a:off x="0" y="0"/>
          <a:ext cx="0" cy="0"/>
          <a:chOff x="0" y="0"/>
          <a:chExt cx="0" cy="0"/>
        </a:xfrm>
      </p:grpSpPr>
      <p:sp>
        <p:nvSpPr>
          <p:cNvPr id="220" name="Google Shape;220;p9"/>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grpSp>
        <p:nvGrpSpPr>
          <p:cNvPr id="221" name="Google Shape;221;p9"/>
          <p:cNvGrpSpPr/>
          <p:nvPr/>
        </p:nvGrpSpPr>
        <p:grpSpPr>
          <a:xfrm>
            <a:off x="344110" y="3076349"/>
            <a:ext cx="798997" cy="3781665"/>
            <a:chOff x="6333570" y="2751992"/>
            <a:chExt cx="328229" cy="1553513"/>
          </a:xfrm>
        </p:grpSpPr>
        <p:sp>
          <p:nvSpPr>
            <p:cNvPr id="222" name="Google Shape;222;p9"/>
            <p:cNvSpPr/>
            <p:nvPr/>
          </p:nvSpPr>
          <p:spPr>
            <a:xfrm rot="-5400000">
              <a:off x="6022147" y="3665853"/>
              <a:ext cx="1214755" cy="64550"/>
            </a:xfrm>
            <a:custGeom>
              <a:avLst/>
              <a:gdLst/>
              <a:ahLst/>
              <a:cxnLst/>
              <a:rect l="l" t="t" r="r" b="b"/>
              <a:pathLst>
                <a:path w="27927" h="1484" extrusionOk="0">
                  <a:moveTo>
                    <a:pt x="0" y="0"/>
                  </a:moveTo>
                  <a:lnTo>
                    <a:pt x="0" y="229"/>
                  </a:lnTo>
                  <a:lnTo>
                    <a:pt x="17943" y="229"/>
                  </a:lnTo>
                  <a:lnTo>
                    <a:pt x="18898" y="1241"/>
                  </a:lnTo>
                  <a:lnTo>
                    <a:pt x="27157" y="1241"/>
                  </a:lnTo>
                  <a:cubicBezTo>
                    <a:pt x="27214" y="1427"/>
                    <a:pt x="27385" y="1484"/>
                    <a:pt x="27513" y="1484"/>
                  </a:cubicBezTo>
                  <a:cubicBezTo>
                    <a:pt x="27741" y="1484"/>
                    <a:pt x="27927" y="1298"/>
                    <a:pt x="27927" y="1127"/>
                  </a:cubicBezTo>
                  <a:cubicBezTo>
                    <a:pt x="27927" y="885"/>
                    <a:pt x="27741" y="771"/>
                    <a:pt x="27513" y="771"/>
                  </a:cubicBezTo>
                  <a:cubicBezTo>
                    <a:pt x="27385" y="771"/>
                    <a:pt x="27214" y="828"/>
                    <a:pt x="27157" y="999"/>
                  </a:cubicBezTo>
                  <a:lnTo>
                    <a:pt x="19012" y="999"/>
                  </a:lnTo>
                  <a:lnTo>
                    <a:pt x="18000"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23" name="Google Shape;223;p9"/>
            <p:cNvSpPr/>
            <p:nvPr/>
          </p:nvSpPr>
          <p:spPr>
            <a:xfrm rot="-5400000">
              <a:off x="5843461" y="3619310"/>
              <a:ext cx="1279305" cy="93085"/>
            </a:xfrm>
            <a:custGeom>
              <a:avLst/>
              <a:gdLst/>
              <a:ahLst/>
              <a:cxnLst/>
              <a:rect l="l" t="t" r="r" b="b"/>
              <a:pathLst>
                <a:path w="29411" h="2140" extrusionOk="0">
                  <a:moveTo>
                    <a:pt x="28996" y="0"/>
                  </a:moveTo>
                  <a:cubicBezTo>
                    <a:pt x="28882" y="0"/>
                    <a:pt x="28697" y="57"/>
                    <a:pt x="28640" y="243"/>
                  </a:cubicBezTo>
                  <a:lnTo>
                    <a:pt x="20610" y="243"/>
                  </a:lnTo>
                  <a:lnTo>
                    <a:pt x="20610" y="1911"/>
                  </a:lnTo>
                  <a:lnTo>
                    <a:pt x="0" y="1911"/>
                  </a:lnTo>
                  <a:lnTo>
                    <a:pt x="0" y="2140"/>
                  </a:lnTo>
                  <a:lnTo>
                    <a:pt x="20852" y="2140"/>
                  </a:lnTo>
                  <a:lnTo>
                    <a:pt x="20852" y="485"/>
                  </a:lnTo>
                  <a:lnTo>
                    <a:pt x="28640" y="485"/>
                  </a:lnTo>
                  <a:cubicBezTo>
                    <a:pt x="28697" y="656"/>
                    <a:pt x="28882" y="713"/>
                    <a:pt x="28996" y="713"/>
                  </a:cubicBezTo>
                  <a:cubicBezTo>
                    <a:pt x="29239" y="713"/>
                    <a:pt x="29410" y="542"/>
                    <a:pt x="29410" y="357"/>
                  </a:cubicBezTo>
                  <a:cubicBezTo>
                    <a:pt x="29410" y="129"/>
                    <a:pt x="29239" y="0"/>
                    <a:pt x="2899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24" name="Google Shape;224;p9"/>
            <p:cNvSpPr/>
            <p:nvPr/>
          </p:nvSpPr>
          <p:spPr>
            <a:xfrm rot="-5400000">
              <a:off x="5753204" y="3565025"/>
              <a:ext cx="1374825" cy="106134"/>
            </a:xfrm>
            <a:custGeom>
              <a:avLst/>
              <a:gdLst/>
              <a:ahLst/>
              <a:cxnLst/>
              <a:rect l="l" t="t" r="r" b="b"/>
              <a:pathLst>
                <a:path w="31607" h="2440" extrusionOk="0">
                  <a:moveTo>
                    <a:pt x="31193" y="1"/>
                  </a:moveTo>
                  <a:cubicBezTo>
                    <a:pt x="31079" y="1"/>
                    <a:pt x="30893" y="58"/>
                    <a:pt x="30836" y="243"/>
                  </a:cubicBezTo>
                  <a:lnTo>
                    <a:pt x="19426" y="243"/>
                  </a:lnTo>
                  <a:lnTo>
                    <a:pt x="19426" y="2197"/>
                  </a:lnTo>
                  <a:lnTo>
                    <a:pt x="0" y="2197"/>
                  </a:lnTo>
                  <a:lnTo>
                    <a:pt x="0" y="2439"/>
                  </a:lnTo>
                  <a:lnTo>
                    <a:pt x="19669" y="2439"/>
                  </a:lnTo>
                  <a:lnTo>
                    <a:pt x="19669" y="471"/>
                  </a:lnTo>
                  <a:lnTo>
                    <a:pt x="30836" y="471"/>
                  </a:lnTo>
                  <a:cubicBezTo>
                    <a:pt x="30893" y="657"/>
                    <a:pt x="31079" y="714"/>
                    <a:pt x="31193" y="714"/>
                  </a:cubicBezTo>
                  <a:cubicBezTo>
                    <a:pt x="31435" y="714"/>
                    <a:pt x="31607" y="542"/>
                    <a:pt x="31607" y="357"/>
                  </a:cubicBezTo>
                  <a:cubicBezTo>
                    <a:pt x="31607" y="115"/>
                    <a:pt x="31435" y="1"/>
                    <a:pt x="3119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25" name="Google Shape;225;p9"/>
            <p:cNvSpPr/>
            <p:nvPr/>
          </p:nvSpPr>
          <p:spPr>
            <a:xfrm rot="-5400000">
              <a:off x="5618885" y="3466677"/>
              <a:ext cx="1553513" cy="124142"/>
            </a:xfrm>
            <a:custGeom>
              <a:avLst/>
              <a:gdLst/>
              <a:ahLst/>
              <a:cxnLst/>
              <a:rect l="l" t="t" r="r" b="b"/>
              <a:pathLst>
                <a:path w="35715" h="2854" extrusionOk="0">
                  <a:moveTo>
                    <a:pt x="35301" y="1"/>
                  </a:moveTo>
                  <a:cubicBezTo>
                    <a:pt x="35172" y="1"/>
                    <a:pt x="35001" y="58"/>
                    <a:pt x="34944" y="229"/>
                  </a:cubicBezTo>
                  <a:lnTo>
                    <a:pt x="18185" y="229"/>
                  </a:lnTo>
                  <a:lnTo>
                    <a:pt x="18185" y="2611"/>
                  </a:lnTo>
                  <a:lnTo>
                    <a:pt x="0" y="2611"/>
                  </a:lnTo>
                  <a:lnTo>
                    <a:pt x="0" y="2853"/>
                  </a:lnTo>
                  <a:lnTo>
                    <a:pt x="18413" y="2853"/>
                  </a:lnTo>
                  <a:lnTo>
                    <a:pt x="18413" y="471"/>
                  </a:lnTo>
                  <a:lnTo>
                    <a:pt x="34944" y="471"/>
                  </a:lnTo>
                  <a:cubicBezTo>
                    <a:pt x="35001" y="642"/>
                    <a:pt x="35172" y="714"/>
                    <a:pt x="35301" y="714"/>
                  </a:cubicBezTo>
                  <a:cubicBezTo>
                    <a:pt x="35529" y="714"/>
                    <a:pt x="35714" y="528"/>
                    <a:pt x="35714" y="357"/>
                  </a:cubicBezTo>
                  <a:cubicBezTo>
                    <a:pt x="35714" y="115"/>
                    <a:pt x="35529" y="1"/>
                    <a:pt x="35301"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26" name="Google Shape;226;p9"/>
            <p:cNvSpPr/>
            <p:nvPr/>
          </p:nvSpPr>
          <p:spPr>
            <a:xfrm rot="-5400000">
              <a:off x="5858989" y="3544234"/>
              <a:ext cx="1460429" cy="62114"/>
            </a:xfrm>
            <a:custGeom>
              <a:avLst/>
              <a:gdLst/>
              <a:ahLst/>
              <a:cxnLst/>
              <a:rect l="l" t="t" r="r" b="b"/>
              <a:pathLst>
                <a:path w="33575" h="1428" extrusionOk="0">
                  <a:moveTo>
                    <a:pt x="0" y="1"/>
                  </a:moveTo>
                  <a:lnTo>
                    <a:pt x="0" y="243"/>
                  </a:lnTo>
                  <a:lnTo>
                    <a:pt x="18542" y="243"/>
                  </a:lnTo>
                  <a:lnTo>
                    <a:pt x="19483" y="1185"/>
                  </a:lnTo>
                  <a:lnTo>
                    <a:pt x="32862" y="1185"/>
                  </a:lnTo>
                  <a:cubicBezTo>
                    <a:pt x="32919" y="1313"/>
                    <a:pt x="33033" y="1427"/>
                    <a:pt x="33161" y="1427"/>
                  </a:cubicBezTo>
                  <a:cubicBezTo>
                    <a:pt x="33389" y="1427"/>
                    <a:pt x="33575" y="1256"/>
                    <a:pt x="33575" y="1013"/>
                  </a:cubicBezTo>
                  <a:cubicBezTo>
                    <a:pt x="33575" y="828"/>
                    <a:pt x="33389" y="657"/>
                    <a:pt x="33161" y="657"/>
                  </a:cubicBezTo>
                  <a:cubicBezTo>
                    <a:pt x="32976" y="657"/>
                    <a:pt x="32862" y="771"/>
                    <a:pt x="32805" y="956"/>
                  </a:cubicBezTo>
                  <a:lnTo>
                    <a:pt x="19612" y="956"/>
                  </a:lnTo>
                  <a:lnTo>
                    <a:pt x="18599"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227" name="Google Shape;227;p9"/>
          <p:cNvGrpSpPr/>
          <p:nvPr/>
        </p:nvGrpSpPr>
        <p:grpSpPr>
          <a:xfrm rot="10800000">
            <a:off x="11071686" y="-1"/>
            <a:ext cx="956132" cy="3346692"/>
            <a:chOff x="7780935" y="2930680"/>
            <a:chExt cx="392780" cy="1374825"/>
          </a:xfrm>
        </p:grpSpPr>
        <p:sp>
          <p:nvSpPr>
            <p:cNvPr id="228" name="Google Shape;228;p9"/>
            <p:cNvSpPr/>
            <p:nvPr/>
          </p:nvSpPr>
          <p:spPr>
            <a:xfrm rot="-5400000">
              <a:off x="7866274" y="3998065"/>
              <a:ext cx="449808" cy="165073"/>
            </a:xfrm>
            <a:custGeom>
              <a:avLst/>
              <a:gdLst/>
              <a:ahLst/>
              <a:cxnLst/>
              <a:rect l="l" t="t" r="r" b="b"/>
              <a:pathLst>
                <a:path w="10341" h="3795" extrusionOk="0">
                  <a:moveTo>
                    <a:pt x="0" y="0"/>
                  </a:moveTo>
                  <a:lnTo>
                    <a:pt x="0" y="229"/>
                  </a:lnTo>
                  <a:lnTo>
                    <a:pt x="9856" y="229"/>
                  </a:lnTo>
                  <a:lnTo>
                    <a:pt x="9856" y="3081"/>
                  </a:lnTo>
                  <a:cubicBezTo>
                    <a:pt x="9685" y="3081"/>
                    <a:pt x="9556" y="3267"/>
                    <a:pt x="9556" y="3438"/>
                  </a:cubicBezTo>
                  <a:cubicBezTo>
                    <a:pt x="9556" y="3623"/>
                    <a:pt x="9742" y="3794"/>
                    <a:pt x="9984" y="3794"/>
                  </a:cubicBezTo>
                  <a:cubicBezTo>
                    <a:pt x="10155" y="3794"/>
                    <a:pt x="10341" y="3623"/>
                    <a:pt x="10341" y="3438"/>
                  </a:cubicBezTo>
                  <a:cubicBezTo>
                    <a:pt x="10341" y="3267"/>
                    <a:pt x="10212" y="3081"/>
                    <a:pt x="10098" y="3081"/>
                  </a:cubicBezTo>
                  <a:lnTo>
                    <a:pt x="1009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29" name="Google Shape;229;p9"/>
            <p:cNvSpPr/>
            <p:nvPr/>
          </p:nvSpPr>
          <p:spPr>
            <a:xfrm rot="-5400000">
              <a:off x="7822212" y="3954002"/>
              <a:ext cx="498829" cy="204177"/>
            </a:xfrm>
            <a:custGeom>
              <a:avLst/>
              <a:gdLst/>
              <a:ahLst/>
              <a:cxnLst/>
              <a:rect l="l" t="t" r="r" b="b"/>
              <a:pathLst>
                <a:path w="11468" h="4694" extrusionOk="0">
                  <a:moveTo>
                    <a:pt x="0" y="1"/>
                  </a:moveTo>
                  <a:lnTo>
                    <a:pt x="0" y="243"/>
                  </a:lnTo>
                  <a:lnTo>
                    <a:pt x="10925" y="243"/>
                  </a:lnTo>
                  <a:lnTo>
                    <a:pt x="10925" y="3980"/>
                  </a:lnTo>
                  <a:cubicBezTo>
                    <a:pt x="10811" y="3980"/>
                    <a:pt x="10697" y="4166"/>
                    <a:pt x="10697" y="4337"/>
                  </a:cubicBezTo>
                  <a:cubicBezTo>
                    <a:pt x="10697" y="4522"/>
                    <a:pt x="10868" y="4693"/>
                    <a:pt x="11054" y="4693"/>
                  </a:cubicBezTo>
                  <a:cubicBezTo>
                    <a:pt x="11282" y="4693"/>
                    <a:pt x="11467" y="4522"/>
                    <a:pt x="11467" y="4337"/>
                  </a:cubicBezTo>
                  <a:cubicBezTo>
                    <a:pt x="11467" y="4166"/>
                    <a:pt x="11339" y="3980"/>
                    <a:pt x="11168" y="3980"/>
                  </a:cubicBezTo>
                  <a:lnTo>
                    <a:pt x="11168"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30" name="Google Shape;230;p9"/>
            <p:cNvSpPr/>
            <p:nvPr/>
          </p:nvSpPr>
          <p:spPr>
            <a:xfrm rot="-5400000">
              <a:off x="7418033" y="3559740"/>
              <a:ext cx="1266256" cy="225274"/>
            </a:xfrm>
            <a:custGeom>
              <a:avLst/>
              <a:gdLst/>
              <a:ahLst/>
              <a:cxnLst/>
              <a:rect l="l" t="t" r="r" b="b"/>
              <a:pathLst>
                <a:path w="29111" h="5179" extrusionOk="0">
                  <a:moveTo>
                    <a:pt x="0" y="1"/>
                  </a:moveTo>
                  <a:lnTo>
                    <a:pt x="0" y="243"/>
                  </a:lnTo>
                  <a:lnTo>
                    <a:pt x="11995" y="243"/>
                  </a:lnTo>
                  <a:lnTo>
                    <a:pt x="11995" y="5178"/>
                  </a:lnTo>
                  <a:lnTo>
                    <a:pt x="16631" y="5178"/>
                  </a:lnTo>
                  <a:lnTo>
                    <a:pt x="20909" y="828"/>
                  </a:lnTo>
                  <a:lnTo>
                    <a:pt x="28340" y="828"/>
                  </a:lnTo>
                  <a:cubicBezTo>
                    <a:pt x="28397" y="1013"/>
                    <a:pt x="28526" y="1127"/>
                    <a:pt x="28697" y="1127"/>
                  </a:cubicBezTo>
                  <a:cubicBezTo>
                    <a:pt x="28939" y="1127"/>
                    <a:pt x="29111" y="956"/>
                    <a:pt x="29111" y="714"/>
                  </a:cubicBezTo>
                  <a:cubicBezTo>
                    <a:pt x="29111" y="543"/>
                    <a:pt x="28939" y="357"/>
                    <a:pt x="28697" y="357"/>
                  </a:cubicBezTo>
                  <a:cubicBezTo>
                    <a:pt x="28583" y="357"/>
                    <a:pt x="28397" y="471"/>
                    <a:pt x="28340" y="600"/>
                  </a:cubicBezTo>
                  <a:lnTo>
                    <a:pt x="20852" y="600"/>
                  </a:lnTo>
                  <a:lnTo>
                    <a:pt x="16516" y="4936"/>
                  </a:lnTo>
                  <a:lnTo>
                    <a:pt x="12238" y="4936"/>
                  </a:lnTo>
                  <a:lnTo>
                    <a:pt x="12238"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31" name="Google Shape;231;p9"/>
            <p:cNvSpPr/>
            <p:nvPr/>
          </p:nvSpPr>
          <p:spPr>
            <a:xfrm rot="-5400000">
              <a:off x="7317206" y="3505455"/>
              <a:ext cx="1374825" cy="225274"/>
            </a:xfrm>
            <a:custGeom>
              <a:avLst/>
              <a:gdLst/>
              <a:ahLst/>
              <a:cxnLst/>
              <a:rect l="l" t="t" r="r" b="b"/>
              <a:pathLst>
                <a:path w="31607" h="5179" extrusionOk="0">
                  <a:moveTo>
                    <a:pt x="0" y="1"/>
                  </a:moveTo>
                  <a:lnTo>
                    <a:pt x="0" y="243"/>
                  </a:lnTo>
                  <a:lnTo>
                    <a:pt x="13065" y="243"/>
                  </a:lnTo>
                  <a:lnTo>
                    <a:pt x="13065" y="5178"/>
                  </a:lnTo>
                  <a:lnTo>
                    <a:pt x="15917" y="5178"/>
                  </a:lnTo>
                  <a:lnTo>
                    <a:pt x="20382" y="714"/>
                  </a:lnTo>
                  <a:lnTo>
                    <a:pt x="30836" y="714"/>
                  </a:lnTo>
                  <a:cubicBezTo>
                    <a:pt x="30893" y="900"/>
                    <a:pt x="31022" y="1014"/>
                    <a:pt x="31193" y="1014"/>
                  </a:cubicBezTo>
                  <a:cubicBezTo>
                    <a:pt x="31435" y="1014"/>
                    <a:pt x="31607" y="828"/>
                    <a:pt x="31607" y="600"/>
                  </a:cubicBezTo>
                  <a:cubicBezTo>
                    <a:pt x="31607" y="415"/>
                    <a:pt x="31435" y="243"/>
                    <a:pt x="31193" y="243"/>
                  </a:cubicBezTo>
                  <a:cubicBezTo>
                    <a:pt x="31079" y="243"/>
                    <a:pt x="30893" y="358"/>
                    <a:pt x="30836" y="472"/>
                  </a:cubicBezTo>
                  <a:lnTo>
                    <a:pt x="20253" y="472"/>
                  </a:lnTo>
                  <a:lnTo>
                    <a:pt x="15803" y="4936"/>
                  </a:lnTo>
                  <a:lnTo>
                    <a:pt x="13307" y="4936"/>
                  </a:lnTo>
                  <a:lnTo>
                    <a:pt x="1330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32" name="Google Shape;232;p9"/>
            <p:cNvSpPr/>
            <p:nvPr/>
          </p:nvSpPr>
          <p:spPr>
            <a:xfrm rot="-5400000">
              <a:off x="7374298" y="3624573"/>
              <a:ext cx="1144680" cy="217183"/>
            </a:xfrm>
            <a:custGeom>
              <a:avLst/>
              <a:gdLst/>
              <a:ahLst/>
              <a:cxnLst/>
              <a:rect l="l" t="t" r="r" b="b"/>
              <a:pathLst>
                <a:path w="26316" h="4993" extrusionOk="0">
                  <a:moveTo>
                    <a:pt x="25901" y="0"/>
                  </a:moveTo>
                  <a:cubicBezTo>
                    <a:pt x="25730" y="0"/>
                    <a:pt x="25602" y="114"/>
                    <a:pt x="25545" y="228"/>
                  </a:cubicBezTo>
                  <a:lnTo>
                    <a:pt x="20253" y="228"/>
                  </a:lnTo>
                  <a:lnTo>
                    <a:pt x="15689" y="4750"/>
                  </a:lnTo>
                  <a:lnTo>
                    <a:pt x="14491" y="4750"/>
                  </a:lnTo>
                  <a:lnTo>
                    <a:pt x="14491" y="171"/>
                  </a:lnTo>
                  <a:lnTo>
                    <a:pt x="0" y="171"/>
                  </a:lnTo>
                  <a:lnTo>
                    <a:pt x="0" y="414"/>
                  </a:lnTo>
                  <a:lnTo>
                    <a:pt x="14263" y="414"/>
                  </a:lnTo>
                  <a:lnTo>
                    <a:pt x="14263" y="4992"/>
                  </a:lnTo>
                  <a:lnTo>
                    <a:pt x="15803" y="4992"/>
                  </a:lnTo>
                  <a:lnTo>
                    <a:pt x="20325" y="471"/>
                  </a:lnTo>
                  <a:lnTo>
                    <a:pt x="25545" y="471"/>
                  </a:lnTo>
                  <a:cubicBezTo>
                    <a:pt x="25602" y="642"/>
                    <a:pt x="25787" y="713"/>
                    <a:pt x="25901" y="713"/>
                  </a:cubicBezTo>
                  <a:cubicBezTo>
                    <a:pt x="26144" y="713"/>
                    <a:pt x="26315" y="585"/>
                    <a:pt x="26315" y="357"/>
                  </a:cubicBezTo>
                  <a:cubicBezTo>
                    <a:pt x="26315" y="171"/>
                    <a:pt x="26144" y="0"/>
                    <a:pt x="25901"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33" name="Google Shape;233;p9"/>
            <p:cNvSpPr/>
            <p:nvPr/>
          </p:nvSpPr>
          <p:spPr>
            <a:xfrm rot="-5400000">
              <a:off x="7256398" y="3576791"/>
              <a:ext cx="1253250" cy="204177"/>
            </a:xfrm>
            <a:custGeom>
              <a:avLst/>
              <a:gdLst/>
              <a:ahLst/>
              <a:cxnLst/>
              <a:rect l="l" t="t" r="r" b="b"/>
              <a:pathLst>
                <a:path w="28812" h="4694" extrusionOk="0">
                  <a:moveTo>
                    <a:pt x="28397" y="1"/>
                  </a:moveTo>
                  <a:cubicBezTo>
                    <a:pt x="28283" y="1"/>
                    <a:pt x="28098" y="115"/>
                    <a:pt x="28041" y="243"/>
                  </a:cubicBezTo>
                  <a:lnTo>
                    <a:pt x="19540" y="243"/>
                  </a:lnTo>
                  <a:lnTo>
                    <a:pt x="15618" y="4166"/>
                  </a:lnTo>
                  <a:lnTo>
                    <a:pt x="15618" y="172"/>
                  </a:lnTo>
                  <a:lnTo>
                    <a:pt x="0" y="172"/>
                  </a:lnTo>
                  <a:lnTo>
                    <a:pt x="0" y="415"/>
                  </a:lnTo>
                  <a:lnTo>
                    <a:pt x="15390" y="415"/>
                  </a:lnTo>
                  <a:lnTo>
                    <a:pt x="15390" y="4693"/>
                  </a:lnTo>
                  <a:lnTo>
                    <a:pt x="19669" y="472"/>
                  </a:lnTo>
                  <a:lnTo>
                    <a:pt x="28041" y="472"/>
                  </a:lnTo>
                  <a:cubicBezTo>
                    <a:pt x="28098" y="657"/>
                    <a:pt x="28226" y="771"/>
                    <a:pt x="28397" y="771"/>
                  </a:cubicBezTo>
                  <a:cubicBezTo>
                    <a:pt x="28640" y="771"/>
                    <a:pt x="28811" y="600"/>
                    <a:pt x="28811" y="357"/>
                  </a:cubicBezTo>
                  <a:cubicBezTo>
                    <a:pt x="28811" y="172"/>
                    <a:pt x="28640" y="1"/>
                    <a:pt x="2839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234" name="Google Shape;234;p9"/>
          <p:cNvSpPr txBox="1">
            <a:spLocks noGrp="1"/>
          </p:cNvSpPr>
          <p:nvPr>
            <p:ph type="title"/>
          </p:nvPr>
        </p:nvSpPr>
        <p:spPr>
          <a:xfrm>
            <a:off x="1699400" y="1455033"/>
            <a:ext cx="4276400" cy="21192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en-US"/>
              <a:t>Click to edit Master title style</a:t>
            </a:r>
            <a:endParaRPr/>
          </a:p>
        </p:txBody>
      </p:sp>
      <p:sp>
        <p:nvSpPr>
          <p:cNvPr id="235" name="Google Shape;235;p9"/>
          <p:cNvSpPr txBox="1">
            <a:spLocks noGrp="1"/>
          </p:cNvSpPr>
          <p:nvPr>
            <p:ph type="subTitle" idx="1"/>
          </p:nvPr>
        </p:nvSpPr>
        <p:spPr>
          <a:xfrm>
            <a:off x="1699400" y="3574133"/>
            <a:ext cx="4276400" cy="1933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999999"/>
              </a:buClr>
              <a:buSzPts val="800"/>
              <a:buFont typeface="Open Sans"/>
              <a:buChar char="●"/>
              <a:defRPr/>
            </a:lvl1pPr>
            <a:lvl2pPr lvl="1" algn="ctr" rtl="0">
              <a:lnSpc>
                <a:spcPct val="100000"/>
              </a:lnSpc>
              <a:spcBef>
                <a:spcPts val="0"/>
              </a:spcBef>
              <a:spcAft>
                <a:spcPts val="0"/>
              </a:spcAft>
              <a:buClr>
                <a:srgbClr val="999999"/>
              </a:buClr>
              <a:buSzPts val="800"/>
              <a:buFont typeface="Open Sans"/>
              <a:buChar char="○"/>
              <a:defRPr/>
            </a:lvl2pPr>
            <a:lvl3pPr lvl="2" algn="ctr" rtl="0">
              <a:lnSpc>
                <a:spcPct val="100000"/>
              </a:lnSpc>
              <a:spcBef>
                <a:spcPts val="0"/>
              </a:spcBef>
              <a:spcAft>
                <a:spcPts val="0"/>
              </a:spcAft>
              <a:buClr>
                <a:srgbClr val="999999"/>
              </a:buClr>
              <a:buSzPts val="800"/>
              <a:buFont typeface="Open Sans"/>
              <a:buChar char="■"/>
              <a:defRPr/>
            </a:lvl3pPr>
            <a:lvl4pPr lvl="3" algn="ctr" rtl="0">
              <a:lnSpc>
                <a:spcPct val="100000"/>
              </a:lnSpc>
              <a:spcBef>
                <a:spcPts val="0"/>
              </a:spcBef>
              <a:spcAft>
                <a:spcPts val="0"/>
              </a:spcAft>
              <a:buClr>
                <a:srgbClr val="999999"/>
              </a:buClr>
              <a:buSzPts val="800"/>
              <a:buFont typeface="Open Sans"/>
              <a:buChar char="●"/>
              <a:defRPr/>
            </a:lvl4pPr>
            <a:lvl5pPr lvl="4" algn="ctr" rtl="0">
              <a:lnSpc>
                <a:spcPct val="100000"/>
              </a:lnSpc>
              <a:spcBef>
                <a:spcPts val="0"/>
              </a:spcBef>
              <a:spcAft>
                <a:spcPts val="0"/>
              </a:spcAft>
              <a:buClr>
                <a:srgbClr val="999999"/>
              </a:buClr>
              <a:buSzPts val="1200"/>
              <a:buFont typeface="Open Sans"/>
              <a:buChar char="○"/>
              <a:defRPr/>
            </a:lvl5pPr>
            <a:lvl6pPr lvl="5" algn="ctr" rtl="0">
              <a:lnSpc>
                <a:spcPct val="100000"/>
              </a:lnSpc>
              <a:spcBef>
                <a:spcPts val="0"/>
              </a:spcBef>
              <a:spcAft>
                <a:spcPts val="0"/>
              </a:spcAft>
              <a:buClr>
                <a:srgbClr val="999999"/>
              </a:buClr>
              <a:buSzPts val="1200"/>
              <a:buFont typeface="Open Sans"/>
              <a:buChar char="■"/>
              <a:defRPr/>
            </a:lvl6pPr>
            <a:lvl7pPr lvl="6" algn="ctr" rtl="0">
              <a:lnSpc>
                <a:spcPct val="100000"/>
              </a:lnSpc>
              <a:spcBef>
                <a:spcPts val="0"/>
              </a:spcBef>
              <a:spcAft>
                <a:spcPts val="0"/>
              </a:spcAft>
              <a:buClr>
                <a:srgbClr val="999999"/>
              </a:buClr>
              <a:buSzPts val="700"/>
              <a:buFont typeface="Open Sans"/>
              <a:buChar char="●"/>
              <a:defRPr/>
            </a:lvl7pPr>
            <a:lvl8pPr lvl="7" algn="ctr" rtl="0">
              <a:lnSpc>
                <a:spcPct val="100000"/>
              </a:lnSpc>
              <a:spcBef>
                <a:spcPts val="0"/>
              </a:spcBef>
              <a:spcAft>
                <a:spcPts val="0"/>
              </a:spcAft>
              <a:buClr>
                <a:srgbClr val="999999"/>
              </a:buClr>
              <a:buSzPts val="700"/>
              <a:buFont typeface="Open Sans"/>
              <a:buChar char="○"/>
              <a:defRPr/>
            </a:lvl8pPr>
            <a:lvl9pPr lvl="8" algn="ctr" rtl="0">
              <a:lnSpc>
                <a:spcPct val="100000"/>
              </a:lnSpc>
              <a:spcBef>
                <a:spcPts val="0"/>
              </a:spcBef>
              <a:spcAft>
                <a:spcPts val="0"/>
              </a:spcAft>
              <a:buClr>
                <a:srgbClr val="999999"/>
              </a:buClr>
              <a:buSzPts val="600"/>
              <a:buFont typeface="Open Sans"/>
              <a:buChar char="■"/>
              <a:defRPr/>
            </a:lvl9pPr>
          </a:lstStyle>
          <a:p>
            <a:r>
              <a:rPr lang="en-US"/>
              <a:t>Click to edit Master subtitle style</a:t>
            </a:r>
            <a:endParaRPr/>
          </a:p>
        </p:txBody>
      </p:sp>
      <p:sp>
        <p:nvSpPr>
          <p:cNvPr id="236" name="Google Shape;236;p9"/>
          <p:cNvSpPr>
            <a:spLocks noGrp="1"/>
          </p:cNvSpPr>
          <p:nvPr>
            <p:ph type="pic" idx="2"/>
          </p:nvPr>
        </p:nvSpPr>
        <p:spPr>
          <a:xfrm>
            <a:off x="6860033" y="802600"/>
            <a:ext cx="4033600" cy="5252800"/>
          </a:xfrm>
          <a:prstGeom prst="rect">
            <a:avLst/>
          </a:prstGeom>
          <a:noFill/>
          <a:ln>
            <a:noFill/>
          </a:ln>
        </p:spPr>
      </p:sp>
    </p:spTree>
    <p:extLst>
      <p:ext uri="{BB962C8B-B14F-4D97-AF65-F5344CB8AC3E}">
        <p14:creationId xmlns:p14="http://schemas.microsoft.com/office/powerpoint/2010/main" val="10003574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237"/>
        <p:cNvGrpSpPr/>
        <p:nvPr/>
      </p:nvGrpSpPr>
      <p:grpSpPr>
        <a:xfrm>
          <a:off x="0" y="0"/>
          <a:ext cx="0" cy="0"/>
          <a:chOff x="0" y="0"/>
          <a:chExt cx="0" cy="0"/>
        </a:xfrm>
      </p:grpSpPr>
      <p:sp>
        <p:nvSpPr>
          <p:cNvPr id="238" name="Google Shape;238;p10"/>
          <p:cNvSpPr>
            <a:spLocks noGrp="1"/>
          </p:cNvSpPr>
          <p:nvPr>
            <p:ph type="pic" idx="2"/>
          </p:nvPr>
        </p:nvSpPr>
        <p:spPr>
          <a:xfrm>
            <a:off x="0" y="0"/>
            <a:ext cx="12192000" cy="6858000"/>
          </a:xfrm>
          <a:prstGeom prst="rect">
            <a:avLst/>
          </a:prstGeom>
          <a:noFill/>
          <a:ln>
            <a:noFill/>
          </a:ln>
        </p:spPr>
      </p:sp>
      <p:sp>
        <p:nvSpPr>
          <p:cNvPr id="239" name="Google Shape;239;p10"/>
          <p:cNvSpPr txBox="1">
            <a:spLocks noGrp="1"/>
          </p:cNvSpPr>
          <p:nvPr>
            <p:ph type="title"/>
          </p:nvPr>
        </p:nvSpPr>
        <p:spPr>
          <a:xfrm>
            <a:off x="960000" y="5149400"/>
            <a:ext cx="10272000" cy="763600"/>
          </a:xfrm>
          <a:prstGeom prst="rect">
            <a:avLst/>
          </a:prstGeom>
          <a:solidFill>
            <a:schemeClr val="lt1"/>
          </a:solidFill>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r>
              <a:rPr lang="en-US"/>
              <a:t>Click to edit Master title style</a:t>
            </a:r>
            <a:endParaRPr/>
          </a:p>
        </p:txBody>
      </p:sp>
    </p:spTree>
    <p:extLst>
      <p:ext uri="{BB962C8B-B14F-4D97-AF65-F5344CB8AC3E}">
        <p14:creationId xmlns:p14="http://schemas.microsoft.com/office/powerpoint/2010/main" val="31891199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240"/>
        <p:cNvGrpSpPr/>
        <p:nvPr/>
      </p:nvGrpSpPr>
      <p:grpSpPr>
        <a:xfrm>
          <a:off x="0" y="0"/>
          <a:ext cx="0" cy="0"/>
          <a:chOff x="0" y="0"/>
          <a:chExt cx="0" cy="0"/>
        </a:xfrm>
      </p:grpSpPr>
      <p:sp>
        <p:nvSpPr>
          <p:cNvPr id="241" name="Google Shape;241;p11"/>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grpSp>
        <p:nvGrpSpPr>
          <p:cNvPr id="242" name="Google Shape;242;p11"/>
          <p:cNvGrpSpPr/>
          <p:nvPr/>
        </p:nvGrpSpPr>
        <p:grpSpPr>
          <a:xfrm>
            <a:off x="9092265" y="5429974"/>
            <a:ext cx="674851" cy="2930557"/>
            <a:chOff x="4792514" y="2979701"/>
            <a:chExt cx="305307" cy="1325804"/>
          </a:xfrm>
        </p:grpSpPr>
        <p:sp>
          <p:nvSpPr>
            <p:cNvPr id="243" name="Google Shape;243;p11"/>
            <p:cNvSpPr/>
            <p:nvPr/>
          </p:nvSpPr>
          <p:spPr>
            <a:xfrm rot="-5400000">
              <a:off x="4409125" y="3616809"/>
              <a:ext cx="1266256" cy="111136"/>
            </a:xfrm>
            <a:custGeom>
              <a:avLst/>
              <a:gdLst/>
              <a:ahLst/>
              <a:cxnLst/>
              <a:rect l="l" t="t" r="r" b="b"/>
              <a:pathLst>
                <a:path w="29111" h="2555" extrusionOk="0">
                  <a:moveTo>
                    <a:pt x="0" y="1"/>
                  </a:moveTo>
                  <a:lnTo>
                    <a:pt x="0" y="229"/>
                  </a:lnTo>
                  <a:lnTo>
                    <a:pt x="15803" y="229"/>
                  </a:lnTo>
                  <a:lnTo>
                    <a:pt x="18114" y="2554"/>
                  </a:lnTo>
                  <a:lnTo>
                    <a:pt x="23462" y="2554"/>
                  </a:lnTo>
                  <a:lnTo>
                    <a:pt x="24775" y="1185"/>
                  </a:lnTo>
                  <a:lnTo>
                    <a:pt x="28397" y="1185"/>
                  </a:lnTo>
                  <a:cubicBezTo>
                    <a:pt x="28397" y="1370"/>
                    <a:pt x="28583" y="1484"/>
                    <a:pt x="28754" y="1484"/>
                  </a:cubicBezTo>
                  <a:cubicBezTo>
                    <a:pt x="28939" y="1484"/>
                    <a:pt x="29111" y="1299"/>
                    <a:pt x="29111" y="1128"/>
                  </a:cubicBezTo>
                  <a:cubicBezTo>
                    <a:pt x="29111" y="885"/>
                    <a:pt x="28939" y="714"/>
                    <a:pt x="28754" y="714"/>
                  </a:cubicBezTo>
                  <a:cubicBezTo>
                    <a:pt x="28583" y="714"/>
                    <a:pt x="28454" y="828"/>
                    <a:pt x="28397" y="942"/>
                  </a:cubicBezTo>
                  <a:lnTo>
                    <a:pt x="24718" y="942"/>
                  </a:lnTo>
                  <a:lnTo>
                    <a:pt x="23405" y="2312"/>
                  </a:lnTo>
                  <a:lnTo>
                    <a:pt x="18242" y="2312"/>
                  </a:lnTo>
                  <a:lnTo>
                    <a:pt x="1591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44" name="Google Shape;244;p11"/>
            <p:cNvSpPr/>
            <p:nvPr/>
          </p:nvSpPr>
          <p:spPr>
            <a:xfrm rot="-5400000">
              <a:off x="4335310" y="3589536"/>
              <a:ext cx="1325804" cy="106134"/>
            </a:xfrm>
            <a:custGeom>
              <a:avLst/>
              <a:gdLst/>
              <a:ahLst/>
              <a:cxnLst/>
              <a:rect l="l" t="t" r="r" b="b"/>
              <a:pathLst>
                <a:path w="30480" h="2440" extrusionOk="0">
                  <a:moveTo>
                    <a:pt x="0" y="0"/>
                  </a:moveTo>
                  <a:lnTo>
                    <a:pt x="0" y="243"/>
                  </a:lnTo>
                  <a:lnTo>
                    <a:pt x="16459" y="243"/>
                  </a:lnTo>
                  <a:lnTo>
                    <a:pt x="18656" y="2439"/>
                  </a:lnTo>
                  <a:lnTo>
                    <a:pt x="22878" y="2439"/>
                  </a:lnTo>
                  <a:lnTo>
                    <a:pt x="24361" y="899"/>
                  </a:lnTo>
                  <a:lnTo>
                    <a:pt x="29767" y="899"/>
                  </a:lnTo>
                  <a:cubicBezTo>
                    <a:pt x="29824" y="1013"/>
                    <a:pt x="29952" y="1127"/>
                    <a:pt x="30066" y="1127"/>
                  </a:cubicBezTo>
                  <a:cubicBezTo>
                    <a:pt x="30309" y="1127"/>
                    <a:pt x="30480" y="956"/>
                    <a:pt x="30480" y="771"/>
                  </a:cubicBezTo>
                  <a:cubicBezTo>
                    <a:pt x="30480" y="542"/>
                    <a:pt x="30309" y="357"/>
                    <a:pt x="30066" y="357"/>
                  </a:cubicBezTo>
                  <a:cubicBezTo>
                    <a:pt x="29881" y="357"/>
                    <a:pt x="29767" y="471"/>
                    <a:pt x="29710" y="656"/>
                  </a:cubicBezTo>
                  <a:lnTo>
                    <a:pt x="24247" y="656"/>
                  </a:lnTo>
                  <a:lnTo>
                    <a:pt x="22749" y="2197"/>
                  </a:lnTo>
                  <a:lnTo>
                    <a:pt x="18770" y="2197"/>
                  </a:lnTo>
                  <a:lnTo>
                    <a:pt x="16574"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45" name="Google Shape;245;p11"/>
            <p:cNvSpPr/>
            <p:nvPr/>
          </p:nvSpPr>
          <p:spPr>
            <a:xfrm rot="-5400000">
              <a:off x="4348012" y="3656827"/>
              <a:ext cx="1196790" cy="100566"/>
            </a:xfrm>
            <a:custGeom>
              <a:avLst/>
              <a:gdLst/>
              <a:ahLst/>
              <a:cxnLst/>
              <a:rect l="l" t="t" r="r" b="b"/>
              <a:pathLst>
                <a:path w="27514" h="2312" extrusionOk="0">
                  <a:moveTo>
                    <a:pt x="27157" y="1"/>
                  </a:moveTo>
                  <a:cubicBezTo>
                    <a:pt x="26971" y="1"/>
                    <a:pt x="26857" y="115"/>
                    <a:pt x="26800" y="300"/>
                  </a:cubicBezTo>
                  <a:lnTo>
                    <a:pt x="23890" y="300"/>
                  </a:lnTo>
                  <a:lnTo>
                    <a:pt x="22165" y="2083"/>
                  </a:lnTo>
                  <a:lnTo>
                    <a:pt x="19612" y="2083"/>
                  </a:lnTo>
                  <a:lnTo>
                    <a:pt x="17643" y="115"/>
                  </a:lnTo>
                  <a:lnTo>
                    <a:pt x="0" y="115"/>
                  </a:lnTo>
                  <a:lnTo>
                    <a:pt x="0" y="357"/>
                  </a:lnTo>
                  <a:lnTo>
                    <a:pt x="17586" y="357"/>
                  </a:lnTo>
                  <a:lnTo>
                    <a:pt x="19483" y="2311"/>
                  </a:lnTo>
                  <a:lnTo>
                    <a:pt x="22222" y="2311"/>
                  </a:lnTo>
                  <a:lnTo>
                    <a:pt x="24004" y="528"/>
                  </a:lnTo>
                  <a:lnTo>
                    <a:pt x="26800" y="528"/>
                  </a:lnTo>
                  <a:cubicBezTo>
                    <a:pt x="26857" y="657"/>
                    <a:pt x="26971" y="771"/>
                    <a:pt x="27157" y="771"/>
                  </a:cubicBezTo>
                  <a:cubicBezTo>
                    <a:pt x="27385" y="771"/>
                    <a:pt x="27513" y="600"/>
                    <a:pt x="27513" y="414"/>
                  </a:cubicBezTo>
                  <a:cubicBezTo>
                    <a:pt x="27513" y="172"/>
                    <a:pt x="27385" y="1"/>
                    <a:pt x="2715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46" name="Google Shape;246;p11"/>
            <p:cNvSpPr/>
            <p:nvPr/>
          </p:nvSpPr>
          <p:spPr>
            <a:xfrm rot="-5400000">
              <a:off x="4316977" y="3695300"/>
              <a:ext cx="1119234" cy="101175"/>
            </a:xfrm>
            <a:custGeom>
              <a:avLst/>
              <a:gdLst/>
              <a:ahLst/>
              <a:cxnLst/>
              <a:rect l="l" t="t" r="r" b="b"/>
              <a:pathLst>
                <a:path w="25731" h="2326" extrusionOk="0">
                  <a:moveTo>
                    <a:pt x="25374" y="1"/>
                  </a:moveTo>
                  <a:cubicBezTo>
                    <a:pt x="25188" y="1"/>
                    <a:pt x="25074" y="129"/>
                    <a:pt x="25017" y="300"/>
                  </a:cubicBezTo>
                  <a:lnTo>
                    <a:pt x="23947" y="300"/>
                  </a:lnTo>
                  <a:lnTo>
                    <a:pt x="22165" y="2083"/>
                  </a:lnTo>
                  <a:lnTo>
                    <a:pt x="20382" y="2083"/>
                  </a:lnTo>
                  <a:lnTo>
                    <a:pt x="18955" y="657"/>
                  </a:lnTo>
                  <a:lnTo>
                    <a:pt x="0" y="657"/>
                  </a:lnTo>
                  <a:lnTo>
                    <a:pt x="0" y="899"/>
                  </a:lnTo>
                  <a:lnTo>
                    <a:pt x="18827" y="899"/>
                  </a:lnTo>
                  <a:lnTo>
                    <a:pt x="20253" y="2326"/>
                  </a:lnTo>
                  <a:lnTo>
                    <a:pt x="22222" y="2326"/>
                  </a:lnTo>
                  <a:lnTo>
                    <a:pt x="24062" y="543"/>
                  </a:lnTo>
                  <a:lnTo>
                    <a:pt x="25017" y="543"/>
                  </a:lnTo>
                  <a:cubicBezTo>
                    <a:pt x="25074" y="657"/>
                    <a:pt x="25188" y="785"/>
                    <a:pt x="25374" y="785"/>
                  </a:cubicBezTo>
                  <a:cubicBezTo>
                    <a:pt x="25545" y="785"/>
                    <a:pt x="25730" y="600"/>
                    <a:pt x="25730" y="429"/>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47" name="Google Shape;247;p11"/>
            <p:cNvSpPr/>
            <p:nvPr/>
          </p:nvSpPr>
          <p:spPr>
            <a:xfrm rot="-5400000">
              <a:off x="4328765" y="3810699"/>
              <a:ext cx="958554" cy="31057"/>
            </a:xfrm>
            <a:custGeom>
              <a:avLst/>
              <a:gdLst/>
              <a:ahLst/>
              <a:cxnLst/>
              <a:rect l="l" t="t" r="r" b="b"/>
              <a:pathLst>
                <a:path w="22037" h="714" extrusionOk="0">
                  <a:moveTo>
                    <a:pt x="21623" y="1"/>
                  </a:moveTo>
                  <a:cubicBezTo>
                    <a:pt x="21508" y="1"/>
                    <a:pt x="21323" y="58"/>
                    <a:pt x="21266" y="243"/>
                  </a:cubicBezTo>
                  <a:lnTo>
                    <a:pt x="0" y="243"/>
                  </a:lnTo>
                  <a:lnTo>
                    <a:pt x="0" y="486"/>
                  </a:lnTo>
                  <a:lnTo>
                    <a:pt x="21266" y="486"/>
                  </a:lnTo>
                  <a:cubicBezTo>
                    <a:pt x="21323" y="657"/>
                    <a:pt x="21508" y="714"/>
                    <a:pt x="21623" y="714"/>
                  </a:cubicBezTo>
                  <a:cubicBezTo>
                    <a:pt x="21865" y="714"/>
                    <a:pt x="22036" y="600"/>
                    <a:pt x="22036" y="357"/>
                  </a:cubicBezTo>
                  <a:cubicBezTo>
                    <a:pt x="22036" y="129"/>
                    <a:pt x="21865" y="1"/>
                    <a:pt x="2162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248" name="Google Shape;248;p11"/>
          <p:cNvGrpSpPr/>
          <p:nvPr/>
        </p:nvGrpSpPr>
        <p:grpSpPr>
          <a:xfrm>
            <a:off x="3740127" y="4537828"/>
            <a:ext cx="1057413" cy="3433885"/>
            <a:chOff x="6278982" y="2751992"/>
            <a:chExt cx="478381" cy="1553513"/>
          </a:xfrm>
        </p:grpSpPr>
        <p:sp>
          <p:nvSpPr>
            <p:cNvPr id="249" name="Google Shape;249;p11"/>
            <p:cNvSpPr/>
            <p:nvPr/>
          </p:nvSpPr>
          <p:spPr>
            <a:xfrm rot="-5400000">
              <a:off x="6192439" y="3740581"/>
              <a:ext cx="1059686" cy="70161"/>
            </a:xfrm>
            <a:custGeom>
              <a:avLst/>
              <a:gdLst/>
              <a:ahLst/>
              <a:cxnLst/>
              <a:rect l="l" t="t" r="r" b="b"/>
              <a:pathLst>
                <a:path w="24362" h="1613" extrusionOk="0">
                  <a:moveTo>
                    <a:pt x="0" y="0"/>
                  </a:moveTo>
                  <a:lnTo>
                    <a:pt x="0" y="243"/>
                  </a:lnTo>
                  <a:lnTo>
                    <a:pt x="15917" y="243"/>
                  </a:lnTo>
                  <a:lnTo>
                    <a:pt x="17173" y="1313"/>
                  </a:lnTo>
                  <a:lnTo>
                    <a:pt x="23648" y="1313"/>
                  </a:lnTo>
                  <a:cubicBezTo>
                    <a:pt x="23705" y="1498"/>
                    <a:pt x="23819" y="1612"/>
                    <a:pt x="24004" y="1612"/>
                  </a:cubicBezTo>
                  <a:cubicBezTo>
                    <a:pt x="24176" y="1612"/>
                    <a:pt x="24361" y="1427"/>
                    <a:pt x="24361" y="1199"/>
                  </a:cubicBezTo>
                  <a:cubicBezTo>
                    <a:pt x="24361" y="1013"/>
                    <a:pt x="24176" y="842"/>
                    <a:pt x="24004" y="842"/>
                  </a:cubicBezTo>
                  <a:cubicBezTo>
                    <a:pt x="23819" y="842"/>
                    <a:pt x="23705" y="956"/>
                    <a:pt x="23648" y="1070"/>
                  </a:cubicBezTo>
                  <a:lnTo>
                    <a:pt x="17230" y="1070"/>
                  </a:lnTo>
                  <a:lnTo>
                    <a:pt x="15975"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50" name="Google Shape;250;p11"/>
            <p:cNvSpPr/>
            <p:nvPr/>
          </p:nvSpPr>
          <p:spPr>
            <a:xfrm rot="-5400000">
              <a:off x="6010359" y="3607522"/>
              <a:ext cx="1325804" cy="70161"/>
            </a:xfrm>
            <a:custGeom>
              <a:avLst/>
              <a:gdLst/>
              <a:ahLst/>
              <a:cxnLst/>
              <a:rect l="l" t="t" r="r" b="b"/>
              <a:pathLst>
                <a:path w="30480" h="1613" extrusionOk="0">
                  <a:moveTo>
                    <a:pt x="0" y="1"/>
                  </a:moveTo>
                  <a:lnTo>
                    <a:pt x="0" y="243"/>
                  </a:lnTo>
                  <a:lnTo>
                    <a:pt x="17173" y="243"/>
                  </a:lnTo>
                  <a:lnTo>
                    <a:pt x="18242" y="1370"/>
                  </a:lnTo>
                  <a:lnTo>
                    <a:pt x="29710" y="1370"/>
                  </a:lnTo>
                  <a:cubicBezTo>
                    <a:pt x="29767" y="1484"/>
                    <a:pt x="29952" y="1612"/>
                    <a:pt x="30066" y="1612"/>
                  </a:cubicBezTo>
                  <a:cubicBezTo>
                    <a:pt x="30309" y="1612"/>
                    <a:pt x="30480" y="1427"/>
                    <a:pt x="30480" y="1256"/>
                  </a:cubicBezTo>
                  <a:cubicBezTo>
                    <a:pt x="30480" y="1013"/>
                    <a:pt x="30309" y="842"/>
                    <a:pt x="30066" y="842"/>
                  </a:cubicBezTo>
                  <a:cubicBezTo>
                    <a:pt x="29952" y="842"/>
                    <a:pt x="29767" y="956"/>
                    <a:pt x="29710" y="1127"/>
                  </a:cubicBezTo>
                  <a:lnTo>
                    <a:pt x="18356" y="1127"/>
                  </a:lnTo>
                  <a:lnTo>
                    <a:pt x="1723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51" name="Google Shape;251;p11"/>
            <p:cNvSpPr/>
            <p:nvPr/>
          </p:nvSpPr>
          <p:spPr>
            <a:xfrm rot="-5400000">
              <a:off x="6022147" y="3665853"/>
              <a:ext cx="1214755" cy="64550"/>
            </a:xfrm>
            <a:custGeom>
              <a:avLst/>
              <a:gdLst/>
              <a:ahLst/>
              <a:cxnLst/>
              <a:rect l="l" t="t" r="r" b="b"/>
              <a:pathLst>
                <a:path w="27927" h="1484" extrusionOk="0">
                  <a:moveTo>
                    <a:pt x="0" y="0"/>
                  </a:moveTo>
                  <a:lnTo>
                    <a:pt x="0" y="229"/>
                  </a:lnTo>
                  <a:lnTo>
                    <a:pt x="17943" y="229"/>
                  </a:lnTo>
                  <a:lnTo>
                    <a:pt x="18898" y="1241"/>
                  </a:lnTo>
                  <a:lnTo>
                    <a:pt x="27157" y="1241"/>
                  </a:lnTo>
                  <a:cubicBezTo>
                    <a:pt x="27214" y="1427"/>
                    <a:pt x="27385" y="1484"/>
                    <a:pt x="27513" y="1484"/>
                  </a:cubicBezTo>
                  <a:cubicBezTo>
                    <a:pt x="27741" y="1484"/>
                    <a:pt x="27927" y="1298"/>
                    <a:pt x="27927" y="1127"/>
                  </a:cubicBezTo>
                  <a:cubicBezTo>
                    <a:pt x="27927" y="885"/>
                    <a:pt x="27741" y="771"/>
                    <a:pt x="27513" y="771"/>
                  </a:cubicBezTo>
                  <a:cubicBezTo>
                    <a:pt x="27385" y="771"/>
                    <a:pt x="27214" y="828"/>
                    <a:pt x="27157" y="999"/>
                  </a:cubicBezTo>
                  <a:lnTo>
                    <a:pt x="19012" y="999"/>
                  </a:lnTo>
                  <a:lnTo>
                    <a:pt x="18000"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52" name="Google Shape;252;p11"/>
            <p:cNvSpPr/>
            <p:nvPr/>
          </p:nvSpPr>
          <p:spPr>
            <a:xfrm rot="-5400000">
              <a:off x="5843461" y="3619310"/>
              <a:ext cx="1279305" cy="93085"/>
            </a:xfrm>
            <a:custGeom>
              <a:avLst/>
              <a:gdLst/>
              <a:ahLst/>
              <a:cxnLst/>
              <a:rect l="l" t="t" r="r" b="b"/>
              <a:pathLst>
                <a:path w="29411" h="2140" extrusionOk="0">
                  <a:moveTo>
                    <a:pt x="28996" y="0"/>
                  </a:moveTo>
                  <a:cubicBezTo>
                    <a:pt x="28882" y="0"/>
                    <a:pt x="28697" y="57"/>
                    <a:pt x="28640" y="243"/>
                  </a:cubicBezTo>
                  <a:lnTo>
                    <a:pt x="20610" y="243"/>
                  </a:lnTo>
                  <a:lnTo>
                    <a:pt x="20610" y="1911"/>
                  </a:lnTo>
                  <a:lnTo>
                    <a:pt x="0" y="1911"/>
                  </a:lnTo>
                  <a:lnTo>
                    <a:pt x="0" y="2140"/>
                  </a:lnTo>
                  <a:lnTo>
                    <a:pt x="20852" y="2140"/>
                  </a:lnTo>
                  <a:lnTo>
                    <a:pt x="20852" y="485"/>
                  </a:lnTo>
                  <a:lnTo>
                    <a:pt x="28640" y="485"/>
                  </a:lnTo>
                  <a:cubicBezTo>
                    <a:pt x="28697" y="656"/>
                    <a:pt x="28882" y="713"/>
                    <a:pt x="28996" y="713"/>
                  </a:cubicBezTo>
                  <a:cubicBezTo>
                    <a:pt x="29239" y="713"/>
                    <a:pt x="29410" y="542"/>
                    <a:pt x="29410" y="357"/>
                  </a:cubicBezTo>
                  <a:cubicBezTo>
                    <a:pt x="29410" y="129"/>
                    <a:pt x="29239" y="0"/>
                    <a:pt x="2899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53" name="Google Shape;253;p11"/>
            <p:cNvSpPr/>
            <p:nvPr/>
          </p:nvSpPr>
          <p:spPr>
            <a:xfrm rot="-5400000">
              <a:off x="5753204" y="3565025"/>
              <a:ext cx="1374825" cy="106134"/>
            </a:xfrm>
            <a:custGeom>
              <a:avLst/>
              <a:gdLst/>
              <a:ahLst/>
              <a:cxnLst/>
              <a:rect l="l" t="t" r="r" b="b"/>
              <a:pathLst>
                <a:path w="31607" h="2440" extrusionOk="0">
                  <a:moveTo>
                    <a:pt x="31193" y="1"/>
                  </a:moveTo>
                  <a:cubicBezTo>
                    <a:pt x="31079" y="1"/>
                    <a:pt x="30893" y="58"/>
                    <a:pt x="30836" y="243"/>
                  </a:cubicBezTo>
                  <a:lnTo>
                    <a:pt x="19426" y="243"/>
                  </a:lnTo>
                  <a:lnTo>
                    <a:pt x="19426" y="2197"/>
                  </a:lnTo>
                  <a:lnTo>
                    <a:pt x="0" y="2197"/>
                  </a:lnTo>
                  <a:lnTo>
                    <a:pt x="0" y="2439"/>
                  </a:lnTo>
                  <a:lnTo>
                    <a:pt x="19669" y="2439"/>
                  </a:lnTo>
                  <a:lnTo>
                    <a:pt x="19669" y="471"/>
                  </a:lnTo>
                  <a:lnTo>
                    <a:pt x="30836" y="471"/>
                  </a:lnTo>
                  <a:cubicBezTo>
                    <a:pt x="30893" y="657"/>
                    <a:pt x="31079" y="714"/>
                    <a:pt x="31193" y="714"/>
                  </a:cubicBezTo>
                  <a:cubicBezTo>
                    <a:pt x="31435" y="714"/>
                    <a:pt x="31607" y="542"/>
                    <a:pt x="31607" y="357"/>
                  </a:cubicBezTo>
                  <a:cubicBezTo>
                    <a:pt x="31607" y="115"/>
                    <a:pt x="31435" y="1"/>
                    <a:pt x="3119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54" name="Google Shape;254;p11"/>
            <p:cNvSpPr/>
            <p:nvPr/>
          </p:nvSpPr>
          <p:spPr>
            <a:xfrm rot="-5400000">
              <a:off x="5618885" y="3466677"/>
              <a:ext cx="1553513" cy="124142"/>
            </a:xfrm>
            <a:custGeom>
              <a:avLst/>
              <a:gdLst/>
              <a:ahLst/>
              <a:cxnLst/>
              <a:rect l="l" t="t" r="r" b="b"/>
              <a:pathLst>
                <a:path w="35715" h="2854" extrusionOk="0">
                  <a:moveTo>
                    <a:pt x="35301" y="1"/>
                  </a:moveTo>
                  <a:cubicBezTo>
                    <a:pt x="35172" y="1"/>
                    <a:pt x="35001" y="58"/>
                    <a:pt x="34944" y="229"/>
                  </a:cubicBezTo>
                  <a:lnTo>
                    <a:pt x="18185" y="229"/>
                  </a:lnTo>
                  <a:lnTo>
                    <a:pt x="18185" y="2611"/>
                  </a:lnTo>
                  <a:lnTo>
                    <a:pt x="0" y="2611"/>
                  </a:lnTo>
                  <a:lnTo>
                    <a:pt x="0" y="2853"/>
                  </a:lnTo>
                  <a:lnTo>
                    <a:pt x="18413" y="2853"/>
                  </a:lnTo>
                  <a:lnTo>
                    <a:pt x="18413" y="471"/>
                  </a:lnTo>
                  <a:lnTo>
                    <a:pt x="34944" y="471"/>
                  </a:lnTo>
                  <a:cubicBezTo>
                    <a:pt x="35001" y="642"/>
                    <a:pt x="35172" y="714"/>
                    <a:pt x="35301" y="714"/>
                  </a:cubicBezTo>
                  <a:cubicBezTo>
                    <a:pt x="35529" y="714"/>
                    <a:pt x="35714" y="528"/>
                    <a:pt x="35714" y="357"/>
                  </a:cubicBezTo>
                  <a:cubicBezTo>
                    <a:pt x="35714" y="115"/>
                    <a:pt x="35529" y="1"/>
                    <a:pt x="35301"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55" name="Google Shape;255;p11"/>
            <p:cNvSpPr/>
            <p:nvPr/>
          </p:nvSpPr>
          <p:spPr>
            <a:xfrm rot="-5400000">
              <a:off x="5790418" y="3674835"/>
              <a:ext cx="1119234" cy="142106"/>
            </a:xfrm>
            <a:custGeom>
              <a:avLst/>
              <a:gdLst/>
              <a:ahLst/>
              <a:cxnLst/>
              <a:rect l="l" t="t" r="r" b="b"/>
              <a:pathLst>
                <a:path w="25731" h="3267" extrusionOk="0">
                  <a:moveTo>
                    <a:pt x="25374" y="1"/>
                  </a:moveTo>
                  <a:cubicBezTo>
                    <a:pt x="25188" y="1"/>
                    <a:pt x="25074" y="115"/>
                    <a:pt x="25017" y="243"/>
                  </a:cubicBezTo>
                  <a:lnTo>
                    <a:pt x="17044" y="243"/>
                  </a:lnTo>
                  <a:lnTo>
                    <a:pt x="17044" y="3038"/>
                  </a:lnTo>
                  <a:lnTo>
                    <a:pt x="0" y="3038"/>
                  </a:lnTo>
                  <a:lnTo>
                    <a:pt x="0" y="3267"/>
                  </a:lnTo>
                  <a:lnTo>
                    <a:pt x="17287" y="3267"/>
                  </a:lnTo>
                  <a:lnTo>
                    <a:pt x="17287" y="471"/>
                  </a:lnTo>
                  <a:lnTo>
                    <a:pt x="25017" y="471"/>
                  </a:lnTo>
                  <a:cubicBezTo>
                    <a:pt x="25074" y="657"/>
                    <a:pt x="25188" y="771"/>
                    <a:pt x="25374" y="771"/>
                  </a:cubicBezTo>
                  <a:cubicBezTo>
                    <a:pt x="25545" y="771"/>
                    <a:pt x="25730" y="600"/>
                    <a:pt x="25730" y="357"/>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56" name="Google Shape;256;p11"/>
            <p:cNvSpPr/>
            <p:nvPr/>
          </p:nvSpPr>
          <p:spPr>
            <a:xfrm rot="-5400000">
              <a:off x="6430370" y="3978513"/>
              <a:ext cx="620405" cy="33580"/>
            </a:xfrm>
            <a:custGeom>
              <a:avLst/>
              <a:gdLst/>
              <a:ahLst/>
              <a:cxnLst/>
              <a:rect l="l" t="t" r="r" b="b"/>
              <a:pathLst>
                <a:path w="14263" h="772" extrusionOk="0">
                  <a:moveTo>
                    <a:pt x="13906" y="1"/>
                  </a:moveTo>
                  <a:cubicBezTo>
                    <a:pt x="13721" y="1"/>
                    <a:pt x="13607" y="115"/>
                    <a:pt x="13550" y="229"/>
                  </a:cubicBezTo>
                  <a:lnTo>
                    <a:pt x="0" y="229"/>
                  </a:lnTo>
                  <a:lnTo>
                    <a:pt x="0" y="472"/>
                  </a:lnTo>
                  <a:lnTo>
                    <a:pt x="13550" y="472"/>
                  </a:lnTo>
                  <a:cubicBezTo>
                    <a:pt x="13607" y="657"/>
                    <a:pt x="13721" y="771"/>
                    <a:pt x="13906" y="771"/>
                  </a:cubicBezTo>
                  <a:cubicBezTo>
                    <a:pt x="14078" y="771"/>
                    <a:pt x="14263" y="586"/>
                    <a:pt x="14263" y="358"/>
                  </a:cubicBezTo>
                  <a:cubicBezTo>
                    <a:pt x="14263" y="172"/>
                    <a:pt x="14078" y="1"/>
                    <a:pt x="13906"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57" name="Google Shape;257;p11"/>
            <p:cNvSpPr/>
            <p:nvPr/>
          </p:nvSpPr>
          <p:spPr>
            <a:xfrm rot="-5400000">
              <a:off x="5858989" y="3544234"/>
              <a:ext cx="1460429" cy="62114"/>
            </a:xfrm>
            <a:custGeom>
              <a:avLst/>
              <a:gdLst/>
              <a:ahLst/>
              <a:cxnLst/>
              <a:rect l="l" t="t" r="r" b="b"/>
              <a:pathLst>
                <a:path w="33575" h="1428" extrusionOk="0">
                  <a:moveTo>
                    <a:pt x="0" y="1"/>
                  </a:moveTo>
                  <a:lnTo>
                    <a:pt x="0" y="243"/>
                  </a:lnTo>
                  <a:lnTo>
                    <a:pt x="18542" y="243"/>
                  </a:lnTo>
                  <a:lnTo>
                    <a:pt x="19483" y="1185"/>
                  </a:lnTo>
                  <a:lnTo>
                    <a:pt x="32862" y="1185"/>
                  </a:lnTo>
                  <a:cubicBezTo>
                    <a:pt x="32919" y="1313"/>
                    <a:pt x="33033" y="1427"/>
                    <a:pt x="33161" y="1427"/>
                  </a:cubicBezTo>
                  <a:cubicBezTo>
                    <a:pt x="33389" y="1427"/>
                    <a:pt x="33575" y="1256"/>
                    <a:pt x="33575" y="1013"/>
                  </a:cubicBezTo>
                  <a:cubicBezTo>
                    <a:pt x="33575" y="828"/>
                    <a:pt x="33389" y="657"/>
                    <a:pt x="33161" y="657"/>
                  </a:cubicBezTo>
                  <a:cubicBezTo>
                    <a:pt x="32976" y="657"/>
                    <a:pt x="32862" y="771"/>
                    <a:pt x="32805" y="956"/>
                  </a:cubicBezTo>
                  <a:lnTo>
                    <a:pt x="19612" y="956"/>
                  </a:lnTo>
                  <a:lnTo>
                    <a:pt x="18599"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258" name="Google Shape;258;p11"/>
          <p:cNvGrpSpPr/>
          <p:nvPr/>
        </p:nvGrpSpPr>
        <p:grpSpPr>
          <a:xfrm>
            <a:off x="2424868" y="4698296"/>
            <a:ext cx="1524973" cy="3273416"/>
            <a:chOff x="5452016" y="2824589"/>
            <a:chExt cx="689908" cy="1480916"/>
          </a:xfrm>
        </p:grpSpPr>
        <p:sp>
          <p:nvSpPr>
            <p:cNvPr id="259" name="Google Shape;259;p11"/>
            <p:cNvSpPr/>
            <p:nvPr/>
          </p:nvSpPr>
          <p:spPr>
            <a:xfrm rot="-5400000">
              <a:off x="5392462" y="3556043"/>
              <a:ext cx="1325804" cy="173120"/>
            </a:xfrm>
            <a:custGeom>
              <a:avLst/>
              <a:gdLst/>
              <a:ahLst/>
              <a:cxnLst/>
              <a:rect l="l" t="t" r="r" b="b"/>
              <a:pathLst>
                <a:path w="30480" h="3980" extrusionOk="0">
                  <a:moveTo>
                    <a:pt x="30066" y="0"/>
                  </a:moveTo>
                  <a:cubicBezTo>
                    <a:pt x="29952" y="0"/>
                    <a:pt x="29767" y="114"/>
                    <a:pt x="29710" y="300"/>
                  </a:cubicBezTo>
                  <a:lnTo>
                    <a:pt x="17829" y="300"/>
                  </a:lnTo>
                  <a:lnTo>
                    <a:pt x="14377" y="3751"/>
                  </a:lnTo>
                  <a:lnTo>
                    <a:pt x="11467" y="3751"/>
                  </a:lnTo>
                  <a:lnTo>
                    <a:pt x="11467" y="357"/>
                  </a:lnTo>
                  <a:lnTo>
                    <a:pt x="0" y="357"/>
                  </a:lnTo>
                  <a:lnTo>
                    <a:pt x="0" y="599"/>
                  </a:lnTo>
                  <a:lnTo>
                    <a:pt x="11225" y="599"/>
                  </a:lnTo>
                  <a:lnTo>
                    <a:pt x="11225" y="3979"/>
                  </a:lnTo>
                  <a:lnTo>
                    <a:pt x="14491" y="3979"/>
                  </a:lnTo>
                  <a:lnTo>
                    <a:pt x="17943" y="542"/>
                  </a:lnTo>
                  <a:lnTo>
                    <a:pt x="29710" y="542"/>
                  </a:lnTo>
                  <a:cubicBezTo>
                    <a:pt x="29767" y="656"/>
                    <a:pt x="29952" y="770"/>
                    <a:pt x="30066" y="770"/>
                  </a:cubicBezTo>
                  <a:cubicBezTo>
                    <a:pt x="30309" y="770"/>
                    <a:pt x="30480" y="599"/>
                    <a:pt x="30480" y="414"/>
                  </a:cubicBezTo>
                  <a:cubicBezTo>
                    <a:pt x="30480" y="185"/>
                    <a:pt x="30309" y="0"/>
                    <a:pt x="3006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60" name="Google Shape;260;p11"/>
            <p:cNvSpPr/>
            <p:nvPr/>
          </p:nvSpPr>
          <p:spPr>
            <a:xfrm rot="-5400000">
              <a:off x="5265885" y="3473528"/>
              <a:ext cx="1480916" cy="183037"/>
            </a:xfrm>
            <a:custGeom>
              <a:avLst/>
              <a:gdLst/>
              <a:ahLst/>
              <a:cxnLst/>
              <a:rect l="l" t="t" r="r" b="b"/>
              <a:pathLst>
                <a:path w="34046" h="4208" extrusionOk="0">
                  <a:moveTo>
                    <a:pt x="33632" y="0"/>
                  </a:moveTo>
                  <a:cubicBezTo>
                    <a:pt x="33518" y="0"/>
                    <a:pt x="33332" y="114"/>
                    <a:pt x="33275" y="228"/>
                  </a:cubicBezTo>
                  <a:lnTo>
                    <a:pt x="17757" y="228"/>
                  </a:lnTo>
                  <a:lnTo>
                    <a:pt x="14020" y="3980"/>
                  </a:lnTo>
                  <a:lnTo>
                    <a:pt x="12480" y="3980"/>
                  </a:lnTo>
                  <a:lnTo>
                    <a:pt x="12480" y="827"/>
                  </a:lnTo>
                  <a:lnTo>
                    <a:pt x="0" y="827"/>
                  </a:lnTo>
                  <a:lnTo>
                    <a:pt x="0" y="1070"/>
                  </a:lnTo>
                  <a:lnTo>
                    <a:pt x="12238" y="1070"/>
                  </a:lnTo>
                  <a:lnTo>
                    <a:pt x="12238" y="4208"/>
                  </a:lnTo>
                  <a:lnTo>
                    <a:pt x="14135" y="4208"/>
                  </a:lnTo>
                  <a:lnTo>
                    <a:pt x="17886" y="471"/>
                  </a:lnTo>
                  <a:lnTo>
                    <a:pt x="33275" y="471"/>
                  </a:lnTo>
                  <a:cubicBezTo>
                    <a:pt x="33332" y="642"/>
                    <a:pt x="33518" y="770"/>
                    <a:pt x="33632" y="770"/>
                  </a:cubicBezTo>
                  <a:cubicBezTo>
                    <a:pt x="33874" y="770"/>
                    <a:pt x="34046" y="585"/>
                    <a:pt x="34046" y="357"/>
                  </a:cubicBezTo>
                  <a:cubicBezTo>
                    <a:pt x="34046" y="171"/>
                    <a:pt x="33874" y="0"/>
                    <a:pt x="33632"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61" name="Google Shape;261;p11"/>
            <p:cNvSpPr/>
            <p:nvPr/>
          </p:nvSpPr>
          <p:spPr>
            <a:xfrm rot="-5400000">
              <a:off x="5330414" y="3589558"/>
              <a:ext cx="1245768" cy="186126"/>
            </a:xfrm>
            <a:custGeom>
              <a:avLst/>
              <a:gdLst/>
              <a:ahLst/>
              <a:cxnLst/>
              <a:rect l="l" t="t" r="r" b="b"/>
              <a:pathLst>
                <a:path w="28640" h="4279" extrusionOk="0">
                  <a:moveTo>
                    <a:pt x="28283" y="0"/>
                  </a:moveTo>
                  <a:cubicBezTo>
                    <a:pt x="28098" y="0"/>
                    <a:pt x="27984" y="57"/>
                    <a:pt x="27927" y="243"/>
                  </a:cubicBezTo>
                  <a:lnTo>
                    <a:pt x="17829" y="243"/>
                  </a:lnTo>
                  <a:lnTo>
                    <a:pt x="14020" y="4036"/>
                  </a:lnTo>
                  <a:lnTo>
                    <a:pt x="13250" y="4036"/>
                  </a:lnTo>
                  <a:lnTo>
                    <a:pt x="13250" y="1255"/>
                  </a:lnTo>
                  <a:lnTo>
                    <a:pt x="0" y="1255"/>
                  </a:lnTo>
                  <a:lnTo>
                    <a:pt x="0" y="1483"/>
                  </a:lnTo>
                  <a:lnTo>
                    <a:pt x="13008" y="1483"/>
                  </a:lnTo>
                  <a:lnTo>
                    <a:pt x="13008" y="4279"/>
                  </a:lnTo>
                  <a:lnTo>
                    <a:pt x="14078" y="4279"/>
                  </a:lnTo>
                  <a:lnTo>
                    <a:pt x="17886" y="471"/>
                  </a:lnTo>
                  <a:lnTo>
                    <a:pt x="27927" y="471"/>
                  </a:lnTo>
                  <a:cubicBezTo>
                    <a:pt x="27984" y="656"/>
                    <a:pt x="28098" y="713"/>
                    <a:pt x="28283" y="713"/>
                  </a:cubicBezTo>
                  <a:cubicBezTo>
                    <a:pt x="28454" y="713"/>
                    <a:pt x="28640" y="599"/>
                    <a:pt x="28640" y="357"/>
                  </a:cubicBezTo>
                  <a:cubicBezTo>
                    <a:pt x="28640" y="114"/>
                    <a:pt x="28454" y="0"/>
                    <a:pt x="28283"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62" name="Google Shape;262;p11"/>
            <p:cNvSpPr/>
            <p:nvPr/>
          </p:nvSpPr>
          <p:spPr>
            <a:xfrm rot="-5400000">
              <a:off x="5370411" y="3676053"/>
              <a:ext cx="1059686" cy="199219"/>
            </a:xfrm>
            <a:custGeom>
              <a:avLst/>
              <a:gdLst/>
              <a:ahLst/>
              <a:cxnLst/>
              <a:rect l="l" t="t" r="r" b="b"/>
              <a:pathLst>
                <a:path w="24362" h="4580" extrusionOk="0">
                  <a:moveTo>
                    <a:pt x="24004" y="1"/>
                  </a:moveTo>
                  <a:cubicBezTo>
                    <a:pt x="23819" y="1"/>
                    <a:pt x="23705" y="129"/>
                    <a:pt x="23648" y="300"/>
                  </a:cubicBezTo>
                  <a:lnTo>
                    <a:pt x="17700" y="300"/>
                  </a:lnTo>
                  <a:lnTo>
                    <a:pt x="14020" y="3980"/>
                  </a:lnTo>
                  <a:lnTo>
                    <a:pt x="14020" y="1613"/>
                  </a:lnTo>
                  <a:lnTo>
                    <a:pt x="0" y="1613"/>
                  </a:lnTo>
                  <a:lnTo>
                    <a:pt x="0" y="1841"/>
                  </a:lnTo>
                  <a:lnTo>
                    <a:pt x="13778" y="1841"/>
                  </a:lnTo>
                  <a:lnTo>
                    <a:pt x="13778" y="4579"/>
                  </a:lnTo>
                  <a:lnTo>
                    <a:pt x="17829" y="543"/>
                  </a:lnTo>
                  <a:lnTo>
                    <a:pt x="23648" y="543"/>
                  </a:lnTo>
                  <a:cubicBezTo>
                    <a:pt x="23705" y="657"/>
                    <a:pt x="23819" y="771"/>
                    <a:pt x="24004" y="771"/>
                  </a:cubicBezTo>
                  <a:cubicBezTo>
                    <a:pt x="24176" y="771"/>
                    <a:pt x="24361" y="600"/>
                    <a:pt x="24361" y="414"/>
                  </a:cubicBezTo>
                  <a:cubicBezTo>
                    <a:pt x="24361" y="186"/>
                    <a:pt x="24176" y="1"/>
                    <a:pt x="2400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63" name="Google Shape;263;p11"/>
            <p:cNvSpPr/>
            <p:nvPr/>
          </p:nvSpPr>
          <p:spPr>
            <a:xfrm rot="-5400000">
              <a:off x="5334134" y="3789929"/>
              <a:ext cx="935588" cy="95564"/>
            </a:xfrm>
            <a:custGeom>
              <a:avLst/>
              <a:gdLst/>
              <a:ahLst/>
              <a:cxnLst/>
              <a:rect l="l" t="t" r="r" b="b"/>
              <a:pathLst>
                <a:path w="21509" h="2197" extrusionOk="0">
                  <a:moveTo>
                    <a:pt x="21095" y="0"/>
                  </a:moveTo>
                  <a:cubicBezTo>
                    <a:pt x="20966" y="0"/>
                    <a:pt x="20795" y="128"/>
                    <a:pt x="20738" y="243"/>
                  </a:cubicBezTo>
                  <a:lnTo>
                    <a:pt x="16987" y="243"/>
                  </a:lnTo>
                  <a:lnTo>
                    <a:pt x="15261" y="1968"/>
                  </a:lnTo>
                  <a:lnTo>
                    <a:pt x="0" y="1968"/>
                  </a:lnTo>
                  <a:lnTo>
                    <a:pt x="0" y="2197"/>
                  </a:lnTo>
                  <a:lnTo>
                    <a:pt x="15390" y="2197"/>
                  </a:lnTo>
                  <a:lnTo>
                    <a:pt x="17116" y="485"/>
                  </a:lnTo>
                  <a:lnTo>
                    <a:pt x="20738" y="485"/>
                  </a:lnTo>
                  <a:cubicBezTo>
                    <a:pt x="20795" y="656"/>
                    <a:pt x="20966" y="713"/>
                    <a:pt x="21095" y="713"/>
                  </a:cubicBezTo>
                  <a:cubicBezTo>
                    <a:pt x="21323" y="713"/>
                    <a:pt x="21508" y="599"/>
                    <a:pt x="21508" y="357"/>
                  </a:cubicBezTo>
                  <a:cubicBezTo>
                    <a:pt x="21508" y="186"/>
                    <a:pt x="21323" y="0"/>
                    <a:pt x="21095"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64" name="Google Shape;264;p11"/>
            <p:cNvSpPr/>
            <p:nvPr/>
          </p:nvSpPr>
          <p:spPr>
            <a:xfrm rot="-5400000">
              <a:off x="5331634" y="3818442"/>
              <a:ext cx="868602" cy="105525"/>
            </a:xfrm>
            <a:custGeom>
              <a:avLst/>
              <a:gdLst/>
              <a:ahLst/>
              <a:cxnLst/>
              <a:rect l="l" t="t" r="r" b="b"/>
              <a:pathLst>
                <a:path w="19969" h="2426" extrusionOk="0">
                  <a:moveTo>
                    <a:pt x="19540" y="1"/>
                  </a:moveTo>
                  <a:cubicBezTo>
                    <a:pt x="19426" y="1"/>
                    <a:pt x="19255" y="115"/>
                    <a:pt x="19184" y="286"/>
                  </a:cubicBezTo>
                  <a:lnTo>
                    <a:pt x="16516" y="286"/>
                  </a:lnTo>
                  <a:lnTo>
                    <a:pt x="14620" y="2197"/>
                  </a:lnTo>
                  <a:lnTo>
                    <a:pt x="0" y="2197"/>
                  </a:lnTo>
                  <a:lnTo>
                    <a:pt x="0" y="2425"/>
                  </a:lnTo>
                  <a:lnTo>
                    <a:pt x="14734" y="2425"/>
                  </a:lnTo>
                  <a:lnTo>
                    <a:pt x="16631" y="529"/>
                  </a:lnTo>
                  <a:lnTo>
                    <a:pt x="19184" y="529"/>
                  </a:lnTo>
                  <a:cubicBezTo>
                    <a:pt x="19255" y="643"/>
                    <a:pt x="19426" y="771"/>
                    <a:pt x="19540" y="771"/>
                  </a:cubicBezTo>
                  <a:cubicBezTo>
                    <a:pt x="19783" y="771"/>
                    <a:pt x="19968" y="586"/>
                    <a:pt x="19968" y="414"/>
                  </a:cubicBezTo>
                  <a:cubicBezTo>
                    <a:pt x="19968" y="172"/>
                    <a:pt x="19783" y="1"/>
                    <a:pt x="195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65" name="Google Shape;265;p11"/>
            <p:cNvSpPr/>
            <p:nvPr/>
          </p:nvSpPr>
          <p:spPr>
            <a:xfrm rot="-5400000">
              <a:off x="5163516" y="3683817"/>
              <a:ext cx="1119234" cy="124142"/>
            </a:xfrm>
            <a:custGeom>
              <a:avLst/>
              <a:gdLst/>
              <a:ahLst/>
              <a:cxnLst/>
              <a:rect l="l" t="t" r="r" b="b"/>
              <a:pathLst>
                <a:path w="25731" h="2854" extrusionOk="0">
                  <a:moveTo>
                    <a:pt x="25374" y="1"/>
                  </a:moveTo>
                  <a:cubicBezTo>
                    <a:pt x="25188" y="1"/>
                    <a:pt x="25074" y="129"/>
                    <a:pt x="25017" y="243"/>
                  </a:cubicBezTo>
                  <a:lnTo>
                    <a:pt x="13778" y="243"/>
                  </a:lnTo>
                  <a:lnTo>
                    <a:pt x="13778" y="2625"/>
                  </a:lnTo>
                  <a:lnTo>
                    <a:pt x="0" y="2625"/>
                  </a:lnTo>
                  <a:lnTo>
                    <a:pt x="0" y="2853"/>
                  </a:lnTo>
                  <a:lnTo>
                    <a:pt x="14020" y="2853"/>
                  </a:lnTo>
                  <a:lnTo>
                    <a:pt x="14020" y="486"/>
                  </a:lnTo>
                  <a:lnTo>
                    <a:pt x="25017" y="486"/>
                  </a:lnTo>
                  <a:cubicBezTo>
                    <a:pt x="25074" y="657"/>
                    <a:pt x="25188" y="771"/>
                    <a:pt x="25374" y="771"/>
                  </a:cubicBezTo>
                  <a:cubicBezTo>
                    <a:pt x="25545" y="771"/>
                    <a:pt x="25730" y="600"/>
                    <a:pt x="25730" y="357"/>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66" name="Google Shape;266;p11"/>
            <p:cNvSpPr/>
            <p:nvPr/>
          </p:nvSpPr>
          <p:spPr>
            <a:xfrm rot="-5400000">
              <a:off x="5189572" y="3740886"/>
              <a:ext cx="982130" cy="147109"/>
            </a:xfrm>
            <a:custGeom>
              <a:avLst/>
              <a:gdLst/>
              <a:ahLst/>
              <a:cxnLst/>
              <a:rect l="l" t="t" r="r" b="b"/>
              <a:pathLst>
                <a:path w="22579" h="3382" extrusionOk="0">
                  <a:moveTo>
                    <a:pt x="22165" y="1"/>
                  </a:moveTo>
                  <a:cubicBezTo>
                    <a:pt x="22036" y="1"/>
                    <a:pt x="21865" y="58"/>
                    <a:pt x="21808" y="229"/>
                  </a:cubicBezTo>
                  <a:lnTo>
                    <a:pt x="12837" y="229"/>
                  </a:lnTo>
                  <a:lnTo>
                    <a:pt x="12837" y="3153"/>
                  </a:lnTo>
                  <a:lnTo>
                    <a:pt x="0" y="3153"/>
                  </a:lnTo>
                  <a:lnTo>
                    <a:pt x="0" y="3381"/>
                  </a:lnTo>
                  <a:lnTo>
                    <a:pt x="13065" y="3381"/>
                  </a:lnTo>
                  <a:lnTo>
                    <a:pt x="13065" y="471"/>
                  </a:lnTo>
                  <a:lnTo>
                    <a:pt x="21808" y="471"/>
                  </a:lnTo>
                  <a:cubicBezTo>
                    <a:pt x="21865" y="657"/>
                    <a:pt x="22036" y="714"/>
                    <a:pt x="22165" y="714"/>
                  </a:cubicBezTo>
                  <a:cubicBezTo>
                    <a:pt x="22393" y="714"/>
                    <a:pt x="22578" y="586"/>
                    <a:pt x="22578" y="357"/>
                  </a:cubicBezTo>
                  <a:cubicBezTo>
                    <a:pt x="22578" y="115"/>
                    <a:pt x="22393" y="1"/>
                    <a:pt x="22165"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67" name="Google Shape;267;p11"/>
            <p:cNvSpPr/>
            <p:nvPr/>
          </p:nvSpPr>
          <p:spPr>
            <a:xfrm rot="-5400000">
              <a:off x="5194836" y="3787124"/>
              <a:ext cx="868602" cy="168161"/>
            </a:xfrm>
            <a:custGeom>
              <a:avLst/>
              <a:gdLst/>
              <a:ahLst/>
              <a:cxnLst/>
              <a:rect l="l" t="t" r="r" b="b"/>
              <a:pathLst>
                <a:path w="19969" h="3866" extrusionOk="0">
                  <a:moveTo>
                    <a:pt x="19540" y="1"/>
                  </a:moveTo>
                  <a:cubicBezTo>
                    <a:pt x="19426" y="1"/>
                    <a:pt x="19255" y="115"/>
                    <a:pt x="19184" y="300"/>
                  </a:cubicBezTo>
                  <a:lnTo>
                    <a:pt x="11995" y="300"/>
                  </a:lnTo>
                  <a:lnTo>
                    <a:pt x="11995" y="3623"/>
                  </a:lnTo>
                  <a:lnTo>
                    <a:pt x="0" y="3623"/>
                  </a:lnTo>
                  <a:lnTo>
                    <a:pt x="0" y="3866"/>
                  </a:lnTo>
                  <a:lnTo>
                    <a:pt x="12238" y="3866"/>
                  </a:lnTo>
                  <a:lnTo>
                    <a:pt x="12238" y="528"/>
                  </a:lnTo>
                  <a:lnTo>
                    <a:pt x="19184" y="528"/>
                  </a:lnTo>
                  <a:cubicBezTo>
                    <a:pt x="19255" y="657"/>
                    <a:pt x="19426" y="771"/>
                    <a:pt x="19540" y="771"/>
                  </a:cubicBezTo>
                  <a:cubicBezTo>
                    <a:pt x="19783" y="771"/>
                    <a:pt x="19968" y="585"/>
                    <a:pt x="19968" y="414"/>
                  </a:cubicBezTo>
                  <a:cubicBezTo>
                    <a:pt x="19968" y="172"/>
                    <a:pt x="19783" y="1"/>
                    <a:pt x="195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68" name="Google Shape;268;p11"/>
            <p:cNvSpPr/>
            <p:nvPr/>
          </p:nvSpPr>
          <p:spPr>
            <a:xfrm rot="-5400000">
              <a:off x="5215324" y="3849151"/>
              <a:ext cx="733977" cy="178731"/>
            </a:xfrm>
            <a:custGeom>
              <a:avLst/>
              <a:gdLst/>
              <a:ahLst/>
              <a:cxnLst/>
              <a:rect l="l" t="t" r="r" b="b"/>
              <a:pathLst>
                <a:path w="16874" h="4109" extrusionOk="0">
                  <a:moveTo>
                    <a:pt x="16516" y="0"/>
                  </a:moveTo>
                  <a:cubicBezTo>
                    <a:pt x="16331" y="0"/>
                    <a:pt x="16217" y="129"/>
                    <a:pt x="16160" y="300"/>
                  </a:cubicBezTo>
                  <a:lnTo>
                    <a:pt x="11111" y="300"/>
                  </a:lnTo>
                  <a:lnTo>
                    <a:pt x="11111" y="3866"/>
                  </a:lnTo>
                  <a:lnTo>
                    <a:pt x="0" y="3866"/>
                  </a:lnTo>
                  <a:lnTo>
                    <a:pt x="0" y="4108"/>
                  </a:lnTo>
                  <a:lnTo>
                    <a:pt x="11339" y="4108"/>
                  </a:lnTo>
                  <a:lnTo>
                    <a:pt x="11339" y="542"/>
                  </a:lnTo>
                  <a:lnTo>
                    <a:pt x="16160" y="542"/>
                  </a:lnTo>
                  <a:cubicBezTo>
                    <a:pt x="16217" y="657"/>
                    <a:pt x="16331" y="785"/>
                    <a:pt x="16516" y="785"/>
                  </a:cubicBezTo>
                  <a:cubicBezTo>
                    <a:pt x="16759" y="785"/>
                    <a:pt x="16873" y="599"/>
                    <a:pt x="16873" y="428"/>
                  </a:cubicBezTo>
                  <a:cubicBezTo>
                    <a:pt x="16873" y="186"/>
                    <a:pt x="16759" y="0"/>
                    <a:pt x="1651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69" name="Google Shape;269;p11"/>
            <p:cNvSpPr/>
            <p:nvPr/>
          </p:nvSpPr>
          <p:spPr>
            <a:xfrm rot="-5400000">
              <a:off x="5841900" y="4018530"/>
              <a:ext cx="465336" cy="108613"/>
            </a:xfrm>
            <a:custGeom>
              <a:avLst/>
              <a:gdLst/>
              <a:ahLst/>
              <a:cxnLst/>
              <a:rect l="l" t="t" r="r" b="b"/>
              <a:pathLst>
                <a:path w="10698" h="2497" extrusionOk="0">
                  <a:moveTo>
                    <a:pt x="0" y="1"/>
                  </a:moveTo>
                  <a:lnTo>
                    <a:pt x="0" y="243"/>
                  </a:lnTo>
                  <a:lnTo>
                    <a:pt x="10455" y="243"/>
                  </a:lnTo>
                  <a:lnTo>
                    <a:pt x="10455" y="2497"/>
                  </a:lnTo>
                  <a:lnTo>
                    <a:pt x="10697" y="2497"/>
                  </a:lnTo>
                  <a:lnTo>
                    <a:pt x="1069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70" name="Google Shape;270;p11"/>
            <p:cNvSpPr/>
            <p:nvPr/>
          </p:nvSpPr>
          <p:spPr>
            <a:xfrm rot="-5400000">
              <a:off x="5874501" y="4051132"/>
              <a:ext cx="431191" cy="77556"/>
            </a:xfrm>
            <a:custGeom>
              <a:avLst/>
              <a:gdLst/>
              <a:ahLst/>
              <a:cxnLst/>
              <a:rect l="l" t="t" r="r" b="b"/>
              <a:pathLst>
                <a:path w="9913" h="1783" extrusionOk="0">
                  <a:moveTo>
                    <a:pt x="0" y="0"/>
                  </a:moveTo>
                  <a:lnTo>
                    <a:pt x="0" y="243"/>
                  </a:lnTo>
                  <a:lnTo>
                    <a:pt x="9685" y="243"/>
                  </a:lnTo>
                  <a:lnTo>
                    <a:pt x="9685" y="1783"/>
                  </a:lnTo>
                  <a:lnTo>
                    <a:pt x="9913" y="1783"/>
                  </a:lnTo>
                  <a:lnTo>
                    <a:pt x="9913"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71" name="Google Shape;271;p11"/>
            <p:cNvSpPr/>
            <p:nvPr/>
          </p:nvSpPr>
          <p:spPr>
            <a:xfrm rot="-5400000">
              <a:off x="5229613" y="3907503"/>
              <a:ext cx="620405" cy="175599"/>
            </a:xfrm>
            <a:custGeom>
              <a:avLst/>
              <a:gdLst/>
              <a:ahLst/>
              <a:cxnLst/>
              <a:rect l="l" t="t" r="r" b="b"/>
              <a:pathLst>
                <a:path w="14263" h="4037" extrusionOk="0">
                  <a:moveTo>
                    <a:pt x="13906" y="0"/>
                  </a:moveTo>
                  <a:cubicBezTo>
                    <a:pt x="13721" y="0"/>
                    <a:pt x="13607" y="57"/>
                    <a:pt x="13550" y="228"/>
                  </a:cubicBezTo>
                  <a:lnTo>
                    <a:pt x="10155" y="228"/>
                  </a:lnTo>
                  <a:lnTo>
                    <a:pt x="10155" y="3794"/>
                  </a:lnTo>
                  <a:lnTo>
                    <a:pt x="0" y="3794"/>
                  </a:lnTo>
                  <a:lnTo>
                    <a:pt x="0" y="4036"/>
                  </a:lnTo>
                  <a:lnTo>
                    <a:pt x="10398" y="4036"/>
                  </a:lnTo>
                  <a:lnTo>
                    <a:pt x="10398" y="471"/>
                  </a:lnTo>
                  <a:lnTo>
                    <a:pt x="13550" y="471"/>
                  </a:lnTo>
                  <a:cubicBezTo>
                    <a:pt x="13607" y="656"/>
                    <a:pt x="13721" y="713"/>
                    <a:pt x="13906" y="713"/>
                  </a:cubicBezTo>
                  <a:cubicBezTo>
                    <a:pt x="14078" y="713"/>
                    <a:pt x="14263" y="585"/>
                    <a:pt x="14263" y="357"/>
                  </a:cubicBezTo>
                  <a:cubicBezTo>
                    <a:pt x="14263" y="114"/>
                    <a:pt x="14078" y="0"/>
                    <a:pt x="1390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272" name="Google Shape;272;p11"/>
          <p:cNvGrpSpPr/>
          <p:nvPr/>
        </p:nvGrpSpPr>
        <p:grpSpPr>
          <a:xfrm>
            <a:off x="4882935" y="4801173"/>
            <a:ext cx="970980" cy="3170539"/>
            <a:chOff x="6961407" y="2871131"/>
            <a:chExt cx="439278" cy="1434374"/>
          </a:xfrm>
        </p:grpSpPr>
        <p:sp>
          <p:nvSpPr>
            <p:cNvPr id="273" name="Google Shape;273;p11"/>
            <p:cNvSpPr/>
            <p:nvPr/>
          </p:nvSpPr>
          <p:spPr>
            <a:xfrm rot="-5400000">
              <a:off x="6647504" y="3552324"/>
              <a:ext cx="1374825" cy="131536"/>
            </a:xfrm>
            <a:custGeom>
              <a:avLst/>
              <a:gdLst/>
              <a:ahLst/>
              <a:cxnLst/>
              <a:rect l="l" t="t" r="r" b="b"/>
              <a:pathLst>
                <a:path w="31607" h="3024" extrusionOk="0">
                  <a:moveTo>
                    <a:pt x="31193" y="0"/>
                  </a:moveTo>
                  <a:cubicBezTo>
                    <a:pt x="31079" y="0"/>
                    <a:pt x="30893" y="114"/>
                    <a:pt x="30836" y="300"/>
                  </a:cubicBezTo>
                  <a:lnTo>
                    <a:pt x="17287" y="300"/>
                  </a:lnTo>
                  <a:lnTo>
                    <a:pt x="17287" y="2796"/>
                  </a:lnTo>
                  <a:lnTo>
                    <a:pt x="0" y="2796"/>
                  </a:lnTo>
                  <a:lnTo>
                    <a:pt x="0" y="3024"/>
                  </a:lnTo>
                  <a:lnTo>
                    <a:pt x="17529" y="3024"/>
                  </a:lnTo>
                  <a:lnTo>
                    <a:pt x="17529" y="528"/>
                  </a:lnTo>
                  <a:lnTo>
                    <a:pt x="30836" y="528"/>
                  </a:lnTo>
                  <a:cubicBezTo>
                    <a:pt x="30893" y="656"/>
                    <a:pt x="31079" y="770"/>
                    <a:pt x="31193" y="770"/>
                  </a:cubicBezTo>
                  <a:cubicBezTo>
                    <a:pt x="31435" y="770"/>
                    <a:pt x="31607" y="599"/>
                    <a:pt x="31607" y="414"/>
                  </a:cubicBezTo>
                  <a:cubicBezTo>
                    <a:pt x="31607" y="171"/>
                    <a:pt x="31435" y="0"/>
                    <a:pt x="31193"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74" name="Google Shape;274;p11"/>
            <p:cNvSpPr/>
            <p:nvPr/>
          </p:nvSpPr>
          <p:spPr>
            <a:xfrm rot="-5400000">
              <a:off x="6677278" y="3618071"/>
              <a:ext cx="1230283" cy="144586"/>
            </a:xfrm>
            <a:custGeom>
              <a:avLst/>
              <a:gdLst/>
              <a:ahLst/>
              <a:cxnLst/>
              <a:rect l="l" t="t" r="r" b="b"/>
              <a:pathLst>
                <a:path w="28284" h="3324" extrusionOk="0">
                  <a:moveTo>
                    <a:pt x="27870" y="0"/>
                  </a:moveTo>
                  <a:cubicBezTo>
                    <a:pt x="27741" y="0"/>
                    <a:pt x="27570" y="114"/>
                    <a:pt x="27513" y="228"/>
                  </a:cubicBezTo>
                  <a:lnTo>
                    <a:pt x="16103" y="228"/>
                  </a:lnTo>
                  <a:lnTo>
                    <a:pt x="16103" y="3081"/>
                  </a:lnTo>
                  <a:lnTo>
                    <a:pt x="0" y="3081"/>
                  </a:lnTo>
                  <a:lnTo>
                    <a:pt x="0" y="3324"/>
                  </a:lnTo>
                  <a:lnTo>
                    <a:pt x="16331" y="3324"/>
                  </a:lnTo>
                  <a:lnTo>
                    <a:pt x="16331" y="471"/>
                  </a:lnTo>
                  <a:lnTo>
                    <a:pt x="27513" y="471"/>
                  </a:lnTo>
                  <a:cubicBezTo>
                    <a:pt x="27570" y="656"/>
                    <a:pt x="27741" y="770"/>
                    <a:pt x="27870" y="770"/>
                  </a:cubicBezTo>
                  <a:cubicBezTo>
                    <a:pt x="28098" y="770"/>
                    <a:pt x="28283" y="585"/>
                    <a:pt x="28283" y="357"/>
                  </a:cubicBezTo>
                  <a:cubicBezTo>
                    <a:pt x="28283" y="171"/>
                    <a:pt x="28098" y="0"/>
                    <a:pt x="2787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75" name="Google Shape;275;p11"/>
            <p:cNvSpPr/>
            <p:nvPr/>
          </p:nvSpPr>
          <p:spPr>
            <a:xfrm rot="-5400000">
              <a:off x="6529931" y="3512306"/>
              <a:ext cx="1434374" cy="152024"/>
            </a:xfrm>
            <a:custGeom>
              <a:avLst/>
              <a:gdLst/>
              <a:ahLst/>
              <a:cxnLst/>
              <a:rect l="l" t="t" r="r" b="b"/>
              <a:pathLst>
                <a:path w="32976" h="3495" extrusionOk="0">
                  <a:moveTo>
                    <a:pt x="32562" y="1"/>
                  </a:moveTo>
                  <a:cubicBezTo>
                    <a:pt x="32448" y="1"/>
                    <a:pt x="32263" y="115"/>
                    <a:pt x="32206" y="286"/>
                  </a:cubicBezTo>
                  <a:lnTo>
                    <a:pt x="14976" y="286"/>
                  </a:lnTo>
                  <a:lnTo>
                    <a:pt x="14976" y="3267"/>
                  </a:lnTo>
                  <a:lnTo>
                    <a:pt x="0" y="3267"/>
                  </a:lnTo>
                  <a:lnTo>
                    <a:pt x="0" y="3495"/>
                  </a:lnTo>
                  <a:lnTo>
                    <a:pt x="15204" y="3495"/>
                  </a:lnTo>
                  <a:lnTo>
                    <a:pt x="15204" y="528"/>
                  </a:lnTo>
                  <a:lnTo>
                    <a:pt x="32206" y="528"/>
                  </a:lnTo>
                  <a:cubicBezTo>
                    <a:pt x="32263" y="642"/>
                    <a:pt x="32448" y="771"/>
                    <a:pt x="32562" y="771"/>
                  </a:cubicBezTo>
                  <a:cubicBezTo>
                    <a:pt x="32805" y="771"/>
                    <a:pt x="32976" y="585"/>
                    <a:pt x="32976" y="414"/>
                  </a:cubicBezTo>
                  <a:cubicBezTo>
                    <a:pt x="32976" y="172"/>
                    <a:pt x="32805" y="1"/>
                    <a:pt x="3256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76" name="Google Shape;276;p11"/>
            <p:cNvSpPr/>
            <p:nvPr/>
          </p:nvSpPr>
          <p:spPr>
            <a:xfrm rot="-5400000">
              <a:off x="6645331" y="3671116"/>
              <a:ext cx="1098138" cy="170641"/>
            </a:xfrm>
            <a:custGeom>
              <a:avLst/>
              <a:gdLst/>
              <a:ahLst/>
              <a:cxnLst/>
              <a:rect l="l" t="t" r="r" b="b"/>
              <a:pathLst>
                <a:path w="25246" h="3923" extrusionOk="0">
                  <a:moveTo>
                    <a:pt x="24832" y="0"/>
                  </a:moveTo>
                  <a:cubicBezTo>
                    <a:pt x="24718" y="0"/>
                    <a:pt x="24532" y="114"/>
                    <a:pt x="24475" y="285"/>
                  </a:cubicBezTo>
                  <a:lnTo>
                    <a:pt x="13835" y="285"/>
                  </a:lnTo>
                  <a:lnTo>
                    <a:pt x="13835" y="3680"/>
                  </a:lnTo>
                  <a:lnTo>
                    <a:pt x="0" y="3680"/>
                  </a:lnTo>
                  <a:lnTo>
                    <a:pt x="0" y="3923"/>
                  </a:lnTo>
                  <a:lnTo>
                    <a:pt x="14078" y="3923"/>
                  </a:lnTo>
                  <a:lnTo>
                    <a:pt x="14078" y="528"/>
                  </a:lnTo>
                  <a:lnTo>
                    <a:pt x="24475" y="528"/>
                  </a:lnTo>
                  <a:cubicBezTo>
                    <a:pt x="24532" y="642"/>
                    <a:pt x="24718" y="770"/>
                    <a:pt x="24832" y="770"/>
                  </a:cubicBezTo>
                  <a:cubicBezTo>
                    <a:pt x="25074" y="770"/>
                    <a:pt x="25245" y="585"/>
                    <a:pt x="25245" y="414"/>
                  </a:cubicBezTo>
                  <a:cubicBezTo>
                    <a:pt x="25245" y="171"/>
                    <a:pt x="25074" y="0"/>
                    <a:pt x="24832"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77" name="Google Shape;277;p11"/>
            <p:cNvSpPr/>
            <p:nvPr/>
          </p:nvSpPr>
          <p:spPr>
            <a:xfrm rot="-5400000">
              <a:off x="6506661" y="3582076"/>
              <a:ext cx="1284264" cy="162594"/>
            </a:xfrm>
            <a:custGeom>
              <a:avLst/>
              <a:gdLst/>
              <a:ahLst/>
              <a:cxnLst/>
              <a:rect l="l" t="t" r="r" b="b"/>
              <a:pathLst>
                <a:path w="29525" h="3738" extrusionOk="0">
                  <a:moveTo>
                    <a:pt x="29111" y="1"/>
                  </a:moveTo>
                  <a:cubicBezTo>
                    <a:pt x="28996" y="1"/>
                    <a:pt x="28811" y="115"/>
                    <a:pt x="28754" y="300"/>
                  </a:cubicBezTo>
                  <a:lnTo>
                    <a:pt x="12708" y="300"/>
                  </a:lnTo>
                  <a:lnTo>
                    <a:pt x="12708" y="3509"/>
                  </a:lnTo>
                  <a:lnTo>
                    <a:pt x="0" y="3509"/>
                  </a:lnTo>
                  <a:lnTo>
                    <a:pt x="0" y="3737"/>
                  </a:lnTo>
                  <a:lnTo>
                    <a:pt x="12951" y="3737"/>
                  </a:lnTo>
                  <a:lnTo>
                    <a:pt x="12951" y="528"/>
                  </a:lnTo>
                  <a:lnTo>
                    <a:pt x="28754" y="528"/>
                  </a:lnTo>
                  <a:cubicBezTo>
                    <a:pt x="28811" y="657"/>
                    <a:pt x="28996" y="771"/>
                    <a:pt x="29111" y="771"/>
                  </a:cubicBezTo>
                  <a:cubicBezTo>
                    <a:pt x="29353" y="771"/>
                    <a:pt x="29524" y="600"/>
                    <a:pt x="29524" y="414"/>
                  </a:cubicBezTo>
                  <a:cubicBezTo>
                    <a:pt x="29524" y="172"/>
                    <a:pt x="29353" y="1"/>
                    <a:pt x="29111"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78" name="Google Shape;278;p11"/>
            <p:cNvSpPr/>
            <p:nvPr/>
          </p:nvSpPr>
          <p:spPr>
            <a:xfrm rot="-5400000">
              <a:off x="6617711" y="3742147"/>
              <a:ext cx="953596" cy="173120"/>
            </a:xfrm>
            <a:custGeom>
              <a:avLst/>
              <a:gdLst/>
              <a:ahLst/>
              <a:cxnLst/>
              <a:rect l="l" t="t" r="r" b="b"/>
              <a:pathLst>
                <a:path w="21923" h="3980" extrusionOk="0">
                  <a:moveTo>
                    <a:pt x="21566" y="0"/>
                  </a:moveTo>
                  <a:cubicBezTo>
                    <a:pt x="21394" y="0"/>
                    <a:pt x="21209" y="114"/>
                    <a:pt x="21209" y="300"/>
                  </a:cubicBezTo>
                  <a:lnTo>
                    <a:pt x="11168" y="300"/>
                  </a:lnTo>
                  <a:lnTo>
                    <a:pt x="11168" y="3752"/>
                  </a:lnTo>
                  <a:lnTo>
                    <a:pt x="0" y="3752"/>
                  </a:lnTo>
                  <a:lnTo>
                    <a:pt x="0" y="3980"/>
                  </a:lnTo>
                  <a:lnTo>
                    <a:pt x="11410" y="3980"/>
                  </a:lnTo>
                  <a:lnTo>
                    <a:pt x="11410" y="542"/>
                  </a:lnTo>
                  <a:lnTo>
                    <a:pt x="21209" y="542"/>
                  </a:lnTo>
                  <a:cubicBezTo>
                    <a:pt x="21209" y="656"/>
                    <a:pt x="21394" y="771"/>
                    <a:pt x="21566" y="771"/>
                  </a:cubicBezTo>
                  <a:cubicBezTo>
                    <a:pt x="21751" y="771"/>
                    <a:pt x="21922" y="599"/>
                    <a:pt x="21922" y="414"/>
                  </a:cubicBezTo>
                  <a:cubicBezTo>
                    <a:pt x="21922" y="186"/>
                    <a:pt x="21751" y="0"/>
                    <a:pt x="2156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79" name="Google Shape;279;p11"/>
            <p:cNvSpPr/>
            <p:nvPr/>
          </p:nvSpPr>
          <p:spPr>
            <a:xfrm rot="-5400000">
              <a:off x="6516884" y="3690342"/>
              <a:ext cx="1059686" cy="170641"/>
            </a:xfrm>
            <a:custGeom>
              <a:avLst/>
              <a:gdLst/>
              <a:ahLst/>
              <a:cxnLst/>
              <a:rect l="l" t="t" r="r" b="b"/>
              <a:pathLst>
                <a:path w="24362" h="3923" extrusionOk="0">
                  <a:moveTo>
                    <a:pt x="24004" y="1"/>
                  </a:moveTo>
                  <a:cubicBezTo>
                    <a:pt x="23819" y="1"/>
                    <a:pt x="23648" y="115"/>
                    <a:pt x="23648" y="300"/>
                  </a:cubicBezTo>
                  <a:lnTo>
                    <a:pt x="10098" y="300"/>
                  </a:lnTo>
                  <a:lnTo>
                    <a:pt x="10098" y="3680"/>
                  </a:lnTo>
                  <a:lnTo>
                    <a:pt x="0" y="3680"/>
                  </a:lnTo>
                  <a:lnTo>
                    <a:pt x="0" y="3923"/>
                  </a:lnTo>
                  <a:lnTo>
                    <a:pt x="10341" y="3923"/>
                  </a:lnTo>
                  <a:lnTo>
                    <a:pt x="10341" y="543"/>
                  </a:lnTo>
                  <a:lnTo>
                    <a:pt x="23648" y="543"/>
                  </a:lnTo>
                  <a:cubicBezTo>
                    <a:pt x="23648" y="657"/>
                    <a:pt x="23819" y="771"/>
                    <a:pt x="24004" y="771"/>
                  </a:cubicBezTo>
                  <a:cubicBezTo>
                    <a:pt x="24176" y="771"/>
                    <a:pt x="24361" y="600"/>
                    <a:pt x="24361" y="414"/>
                  </a:cubicBezTo>
                  <a:cubicBezTo>
                    <a:pt x="24361" y="186"/>
                    <a:pt x="24176" y="1"/>
                    <a:pt x="2400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280" name="Google Shape;280;p11"/>
          <p:cNvGrpSpPr/>
          <p:nvPr/>
        </p:nvGrpSpPr>
        <p:grpSpPr>
          <a:xfrm>
            <a:off x="5939313" y="4932799"/>
            <a:ext cx="868201" cy="3038915"/>
            <a:chOff x="7780935" y="2930680"/>
            <a:chExt cx="392780" cy="1374825"/>
          </a:xfrm>
        </p:grpSpPr>
        <p:sp>
          <p:nvSpPr>
            <p:cNvPr id="281" name="Google Shape;281;p11"/>
            <p:cNvSpPr/>
            <p:nvPr/>
          </p:nvSpPr>
          <p:spPr>
            <a:xfrm rot="-5400000">
              <a:off x="7866274" y="3998065"/>
              <a:ext cx="449808" cy="165073"/>
            </a:xfrm>
            <a:custGeom>
              <a:avLst/>
              <a:gdLst/>
              <a:ahLst/>
              <a:cxnLst/>
              <a:rect l="l" t="t" r="r" b="b"/>
              <a:pathLst>
                <a:path w="10341" h="3795" extrusionOk="0">
                  <a:moveTo>
                    <a:pt x="0" y="0"/>
                  </a:moveTo>
                  <a:lnTo>
                    <a:pt x="0" y="229"/>
                  </a:lnTo>
                  <a:lnTo>
                    <a:pt x="9856" y="229"/>
                  </a:lnTo>
                  <a:lnTo>
                    <a:pt x="9856" y="3081"/>
                  </a:lnTo>
                  <a:cubicBezTo>
                    <a:pt x="9685" y="3081"/>
                    <a:pt x="9556" y="3267"/>
                    <a:pt x="9556" y="3438"/>
                  </a:cubicBezTo>
                  <a:cubicBezTo>
                    <a:pt x="9556" y="3623"/>
                    <a:pt x="9742" y="3794"/>
                    <a:pt x="9984" y="3794"/>
                  </a:cubicBezTo>
                  <a:cubicBezTo>
                    <a:pt x="10155" y="3794"/>
                    <a:pt x="10341" y="3623"/>
                    <a:pt x="10341" y="3438"/>
                  </a:cubicBezTo>
                  <a:cubicBezTo>
                    <a:pt x="10341" y="3267"/>
                    <a:pt x="10212" y="3081"/>
                    <a:pt x="10098" y="3081"/>
                  </a:cubicBezTo>
                  <a:lnTo>
                    <a:pt x="1009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82" name="Google Shape;282;p11"/>
            <p:cNvSpPr/>
            <p:nvPr/>
          </p:nvSpPr>
          <p:spPr>
            <a:xfrm rot="-5400000">
              <a:off x="7822212" y="3954002"/>
              <a:ext cx="498829" cy="204177"/>
            </a:xfrm>
            <a:custGeom>
              <a:avLst/>
              <a:gdLst/>
              <a:ahLst/>
              <a:cxnLst/>
              <a:rect l="l" t="t" r="r" b="b"/>
              <a:pathLst>
                <a:path w="11468" h="4694" extrusionOk="0">
                  <a:moveTo>
                    <a:pt x="0" y="1"/>
                  </a:moveTo>
                  <a:lnTo>
                    <a:pt x="0" y="243"/>
                  </a:lnTo>
                  <a:lnTo>
                    <a:pt x="10925" y="243"/>
                  </a:lnTo>
                  <a:lnTo>
                    <a:pt x="10925" y="3980"/>
                  </a:lnTo>
                  <a:cubicBezTo>
                    <a:pt x="10811" y="3980"/>
                    <a:pt x="10697" y="4166"/>
                    <a:pt x="10697" y="4337"/>
                  </a:cubicBezTo>
                  <a:cubicBezTo>
                    <a:pt x="10697" y="4522"/>
                    <a:pt x="10868" y="4693"/>
                    <a:pt x="11054" y="4693"/>
                  </a:cubicBezTo>
                  <a:cubicBezTo>
                    <a:pt x="11282" y="4693"/>
                    <a:pt x="11467" y="4522"/>
                    <a:pt x="11467" y="4337"/>
                  </a:cubicBezTo>
                  <a:cubicBezTo>
                    <a:pt x="11467" y="4166"/>
                    <a:pt x="11339" y="3980"/>
                    <a:pt x="11168" y="3980"/>
                  </a:cubicBezTo>
                  <a:lnTo>
                    <a:pt x="11168"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83" name="Google Shape;283;p11"/>
            <p:cNvSpPr/>
            <p:nvPr/>
          </p:nvSpPr>
          <p:spPr>
            <a:xfrm rot="-5400000">
              <a:off x="7418033" y="3559740"/>
              <a:ext cx="1266256" cy="225274"/>
            </a:xfrm>
            <a:custGeom>
              <a:avLst/>
              <a:gdLst/>
              <a:ahLst/>
              <a:cxnLst/>
              <a:rect l="l" t="t" r="r" b="b"/>
              <a:pathLst>
                <a:path w="29111" h="5179" extrusionOk="0">
                  <a:moveTo>
                    <a:pt x="0" y="1"/>
                  </a:moveTo>
                  <a:lnTo>
                    <a:pt x="0" y="243"/>
                  </a:lnTo>
                  <a:lnTo>
                    <a:pt x="11995" y="243"/>
                  </a:lnTo>
                  <a:lnTo>
                    <a:pt x="11995" y="5178"/>
                  </a:lnTo>
                  <a:lnTo>
                    <a:pt x="16631" y="5178"/>
                  </a:lnTo>
                  <a:lnTo>
                    <a:pt x="20909" y="828"/>
                  </a:lnTo>
                  <a:lnTo>
                    <a:pt x="28340" y="828"/>
                  </a:lnTo>
                  <a:cubicBezTo>
                    <a:pt x="28397" y="1013"/>
                    <a:pt x="28526" y="1127"/>
                    <a:pt x="28697" y="1127"/>
                  </a:cubicBezTo>
                  <a:cubicBezTo>
                    <a:pt x="28939" y="1127"/>
                    <a:pt x="29111" y="956"/>
                    <a:pt x="29111" y="714"/>
                  </a:cubicBezTo>
                  <a:cubicBezTo>
                    <a:pt x="29111" y="543"/>
                    <a:pt x="28939" y="357"/>
                    <a:pt x="28697" y="357"/>
                  </a:cubicBezTo>
                  <a:cubicBezTo>
                    <a:pt x="28583" y="357"/>
                    <a:pt x="28397" y="471"/>
                    <a:pt x="28340" y="600"/>
                  </a:cubicBezTo>
                  <a:lnTo>
                    <a:pt x="20852" y="600"/>
                  </a:lnTo>
                  <a:lnTo>
                    <a:pt x="16516" y="4936"/>
                  </a:lnTo>
                  <a:lnTo>
                    <a:pt x="12238" y="4936"/>
                  </a:lnTo>
                  <a:lnTo>
                    <a:pt x="12238"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84" name="Google Shape;284;p11"/>
            <p:cNvSpPr/>
            <p:nvPr/>
          </p:nvSpPr>
          <p:spPr>
            <a:xfrm rot="-5400000">
              <a:off x="7317206" y="3505455"/>
              <a:ext cx="1374825" cy="225274"/>
            </a:xfrm>
            <a:custGeom>
              <a:avLst/>
              <a:gdLst/>
              <a:ahLst/>
              <a:cxnLst/>
              <a:rect l="l" t="t" r="r" b="b"/>
              <a:pathLst>
                <a:path w="31607" h="5179" extrusionOk="0">
                  <a:moveTo>
                    <a:pt x="0" y="1"/>
                  </a:moveTo>
                  <a:lnTo>
                    <a:pt x="0" y="243"/>
                  </a:lnTo>
                  <a:lnTo>
                    <a:pt x="13065" y="243"/>
                  </a:lnTo>
                  <a:lnTo>
                    <a:pt x="13065" y="5178"/>
                  </a:lnTo>
                  <a:lnTo>
                    <a:pt x="15917" y="5178"/>
                  </a:lnTo>
                  <a:lnTo>
                    <a:pt x="20382" y="714"/>
                  </a:lnTo>
                  <a:lnTo>
                    <a:pt x="30836" y="714"/>
                  </a:lnTo>
                  <a:cubicBezTo>
                    <a:pt x="30893" y="900"/>
                    <a:pt x="31022" y="1014"/>
                    <a:pt x="31193" y="1014"/>
                  </a:cubicBezTo>
                  <a:cubicBezTo>
                    <a:pt x="31435" y="1014"/>
                    <a:pt x="31607" y="828"/>
                    <a:pt x="31607" y="600"/>
                  </a:cubicBezTo>
                  <a:cubicBezTo>
                    <a:pt x="31607" y="415"/>
                    <a:pt x="31435" y="243"/>
                    <a:pt x="31193" y="243"/>
                  </a:cubicBezTo>
                  <a:cubicBezTo>
                    <a:pt x="31079" y="243"/>
                    <a:pt x="30893" y="358"/>
                    <a:pt x="30836" y="472"/>
                  </a:cubicBezTo>
                  <a:lnTo>
                    <a:pt x="20253" y="472"/>
                  </a:lnTo>
                  <a:lnTo>
                    <a:pt x="15803" y="4936"/>
                  </a:lnTo>
                  <a:lnTo>
                    <a:pt x="13307" y="4936"/>
                  </a:lnTo>
                  <a:lnTo>
                    <a:pt x="1330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85" name="Google Shape;285;p11"/>
            <p:cNvSpPr/>
            <p:nvPr/>
          </p:nvSpPr>
          <p:spPr>
            <a:xfrm rot="-5400000">
              <a:off x="7374298" y="3624573"/>
              <a:ext cx="1144680" cy="217183"/>
            </a:xfrm>
            <a:custGeom>
              <a:avLst/>
              <a:gdLst/>
              <a:ahLst/>
              <a:cxnLst/>
              <a:rect l="l" t="t" r="r" b="b"/>
              <a:pathLst>
                <a:path w="26316" h="4993" extrusionOk="0">
                  <a:moveTo>
                    <a:pt x="25901" y="0"/>
                  </a:moveTo>
                  <a:cubicBezTo>
                    <a:pt x="25730" y="0"/>
                    <a:pt x="25602" y="114"/>
                    <a:pt x="25545" y="228"/>
                  </a:cubicBezTo>
                  <a:lnTo>
                    <a:pt x="20253" y="228"/>
                  </a:lnTo>
                  <a:lnTo>
                    <a:pt x="15689" y="4750"/>
                  </a:lnTo>
                  <a:lnTo>
                    <a:pt x="14491" y="4750"/>
                  </a:lnTo>
                  <a:lnTo>
                    <a:pt x="14491" y="171"/>
                  </a:lnTo>
                  <a:lnTo>
                    <a:pt x="0" y="171"/>
                  </a:lnTo>
                  <a:lnTo>
                    <a:pt x="0" y="414"/>
                  </a:lnTo>
                  <a:lnTo>
                    <a:pt x="14263" y="414"/>
                  </a:lnTo>
                  <a:lnTo>
                    <a:pt x="14263" y="4992"/>
                  </a:lnTo>
                  <a:lnTo>
                    <a:pt x="15803" y="4992"/>
                  </a:lnTo>
                  <a:lnTo>
                    <a:pt x="20325" y="471"/>
                  </a:lnTo>
                  <a:lnTo>
                    <a:pt x="25545" y="471"/>
                  </a:lnTo>
                  <a:cubicBezTo>
                    <a:pt x="25602" y="642"/>
                    <a:pt x="25787" y="713"/>
                    <a:pt x="25901" y="713"/>
                  </a:cubicBezTo>
                  <a:cubicBezTo>
                    <a:pt x="26144" y="713"/>
                    <a:pt x="26315" y="585"/>
                    <a:pt x="26315" y="357"/>
                  </a:cubicBezTo>
                  <a:cubicBezTo>
                    <a:pt x="26315" y="171"/>
                    <a:pt x="26144" y="0"/>
                    <a:pt x="25901"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86" name="Google Shape;286;p11"/>
            <p:cNvSpPr/>
            <p:nvPr/>
          </p:nvSpPr>
          <p:spPr>
            <a:xfrm rot="-5400000">
              <a:off x="7256398" y="3576791"/>
              <a:ext cx="1253250" cy="204177"/>
            </a:xfrm>
            <a:custGeom>
              <a:avLst/>
              <a:gdLst/>
              <a:ahLst/>
              <a:cxnLst/>
              <a:rect l="l" t="t" r="r" b="b"/>
              <a:pathLst>
                <a:path w="28812" h="4694" extrusionOk="0">
                  <a:moveTo>
                    <a:pt x="28397" y="1"/>
                  </a:moveTo>
                  <a:cubicBezTo>
                    <a:pt x="28283" y="1"/>
                    <a:pt x="28098" y="115"/>
                    <a:pt x="28041" y="243"/>
                  </a:cubicBezTo>
                  <a:lnTo>
                    <a:pt x="19540" y="243"/>
                  </a:lnTo>
                  <a:lnTo>
                    <a:pt x="15618" y="4166"/>
                  </a:lnTo>
                  <a:lnTo>
                    <a:pt x="15618" y="172"/>
                  </a:lnTo>
                  <a:lnTo>
                    <a:pt x="0" y="172"/>
                  </a:lnTo>
                  <a:lnTo>
                    <a:pt x="0" y="415"/>
                  </a:lnTo>
                  <a:lnTo>
                    <a:pt x="15390" y="415"/>
                  </a:lnTo>
                  <a:lnTo>
                    <a:pt x="15390" y="4693"/>
                  </a:lnTo>
                  <a:lnTo>
                    <a:pt x="19669" y="472"/>
                  </a:lnTo>
                  <a:lnTo>
                    <a:pt x="28041" y="472"/>
                  </a:lnTo>
                  <a:cubicBezTo>
                    <a:pt x="28098" y="657"/>
                    <a:pt x="28226" y="771"/>
                    <a:pt x="28397" y="771"/>
                  </a:cubicBezTo>
                  <a:cubicBezTo>
                    <a:pt x="28640" y="771"/>
                    <a:pt x="28811" y="600"/>
                    <a:pt x="28811" y="357"/>
                  </a:cubicBezTo>
                  <a:cubicBezTo>
                    <a:pt x="28811" y="172"/>
                    <a:pt x="28640" y="1"/>
                    <a:pt x="2839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287" name="Google Shape;287;p11"/>
          <p:cNvGrpSpPr/>
          <p:nvPr/>
        </p:nvGrpSpPr>
        <p:grpSpPr>
          <a:xfrm>
            <a:off x="6892928" y="4561863"/>
            <a:ext cx="1057415" cy="3798667"/>
            <a:chOff x="8623429" y="2586962"/>
            <a:chExt cx="478381" cy="1718543"/>
          </a:xfrm>
        </p:grpSpPr>
        <p:sp>
          <p:nvSpPr>
            <p:cNvPr id="288" name="Google Shape;288;p11"/>
            <p:cNvSpPr/>
            <p:nvPr/>
          </p:nvSpPr>
          <p:spPr>
            <a:xfrm rot="-5400000">
              <a:off x="8267028" y="3481249"/>
              <a:ext cx="1527458" cy="121054"/>
            </a:xfrm>
            <a:custGeom>
              <a:avLst/>
              <a:gdLst/>
              <a:ahLst/>
              <a:cxnLst/>
              <a:rect l="l" t="t" r="r" b="b"/>
              <a:pathLst>
                <a:path w="35116" h="2783" extrusionOk="0">
                  <a:moveTo>
                    <a:pt x="18185" y="1"/>
                  </a:moveTo>
                  <a:lnTo>
                    <a:pt x="15917" y="2254"/>
                  </a:lnTo>
                  <a:lnTo>
                    <a:pt x="0" y="2254"/>
                  </a:lnTo>
                  <a:lnTo>
                    <a:pt x="0" y="2497"/>
                  </a:lnTo>
                  <a:lnTo>
                    <a:pt x="16046" y="2497"/>
                  </a:lnTo>
                  <a:lnTo>
                    <a:pt x="18299" y="229"/>
                  </a:lnTo>
                  <a:lnTo>
                    <a:pt x="22878" y="229"/>
                  </a:lnTo>
                  <a:lnTo>
                    <a:pt x="25131" y="2497"/>
                  </a:lnTo>
                  <a:lnTo>
                    <a:pt x="34402" y="2497"/>
                  </a:lnTo>
                  <a:cubicBezTo>
                    <a:pt x="34459" y="2668"/>
                    <a:pt x="34588" y="2782"/>
                    <a:pt x="34759" y="2782"/>
                  </a:cubicBezTo>
                  <a:cubicBezTo>
                    <a:pt x="35001" y="2782"/>
                    <a:pt x="35115" y="2611"/>
                    <a:pt x="35115" y="2368"/>
                  </a:cubicBezTo>
                  <a:cubicBezTo>
                    <a:pt x="35115" y="2197"/>
                    <a:pt x="35001" y="2012"/>
                    <a:pt x="34759" y="2012"/>
                  </a:cubicBezTo>
                  <a:cubicBezTo>
                    <a:pt x="34588" y="2012"/>
                    <a:pt x="34459" y="2140"/>
                    <a:pt x="34402" y="2254"/>
                  </a:cubicBezTo>
                  <a:lnTo>
                    <a:pt x="25245" y="2254"/>
                  </a:lnTo>
                  <a:lnTo>
                    <a:pt x="22935"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89" name="Google Shape;289;p11"/>
            <p:cNvSpPr/>
            <p:nvPr/>
          </p:nvSpPr>
          <p:spPr>
            <a:xfrm rot="-5400000">
              <a:off x="8122184" y="3470418"/>
              <a:ext cx="1506971" cy="163203"/>
            </a:xfrm>
            <a:custGeom>
              <a:avLst/>
              <a:gdLst/>
              <a:ahLst/>
              <a:cxnLst/>
              <a:rect l="l" t="t" r="r" b="b"/>
              <a:pathLst>
                <a:path w="34645" h="3752" extrusionOk="0">
                  <a:moveTo>
                    <a:pt x="14135" y="0"/>
                  </a:moveTo>
                  <a:lnTo>
                    <a:pt x="14135" y="3509"/>
                  </a:lnTo>
                  <a:lnTo>
                    <a:pt x="0" y="3509"/>
                  </a:lnTo>
                  <a:lnTo>
                    <a:pt x="0" y="3751"/>
                  </a:lnTo>
                  <a:lnTo>
                    <a:pt x="14377" y="3751"/>
                  </a:lnTo>
                  <a:lnTo>
                    <a:pt x="14377" y="243"/>
                  </a:lnTo>
                  <a:lnTo>
                    <a:pt x="24832" y="243"/>
                  </a:lnTo>
                  <a:lnTo>
                    <a:pt x="27684" y="3095"/>
                  </a:lnTo>
                  <a:lnTo>
                    <a:pt x="33874" y="3095"/>
                  </a:lnTo>
                  <a:cubicBezTo>
                    <a:pt x="33931" y="3209"/>
                    <a:pt x="34103" y="3338"/>
                    <a:pt x="34231" y="3338"/>
                  </a:cubicBezTo>
                  <a:cubicBezTo>
                    <a:pt x="34459" y="3338"/>
                    <a:pt x="34645" y="3152"/>
                    <a:pt x="34645" y="2910"/>
                  </a:cubicBezTo>
                  <a:cubicBezTo>
                    <a:pt x="34645" y="2739"/>
                    <a:pt x="34459" y="2553"/>
                    <a:pt x="34231" y="2553"/>
                  </a:cubicBezTo>
                  <a:cubicBezTo>
                    <a:pt x="34046" y="2553"/>
                    <a:pt x="33931" y="2682"/>
                    <a:pt x="33874" y="2853"/>
                  </a:cubicBezTo>
                  <a:lnTo>
                    <a:pt x="27741" y="2853"/>
                  </a:lnTo>
                  <a:lnTo>
                    <a:pt x="24960"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90" name="Google Shape;290;p11"/>
            <p:cNvSpPr/>
            <p:nvPr/>
          </p:nvSpPr>
          <p:spPr>
            <a:xfrm rot="-5400000">
              <a:off x="8039648" y="3426986"/>
              <a:ext cx="1578959" cy="178079"/>
            </a:xfrm>
            <a:custGeom>
              <a:avLst/>
              <a:gdLst/>
              <a:ahLst/>
              <a:cxnLst/>
              <a:rect l="l" t="t" r="r" b="b"/>
              <a:pathLst>
                <a:path w="36300" h="4094" extrusionOk="0">
                  <a:moveTo>
                    <a:pt x="13193" y="0"/>
                  </a:moveTo>
                  <a:lnTo>
                    <a:pt x="13193" y="3866"/>
                  </a:lnTo>
                  <a:lnTo>
                    <a:pt x="0" y="3866"/>
                  </a:lnTo>
                  <a:lnTo>
                    <a:pt x="0" y="4094"/>
                  </a:lnTo>
                  <a:lnTo>
                    <a:pt x="13421" y="4094"/>
                  </a:lnTo>
                  <a:lnTo>
                    <a:pt x="13421" y="228"/>
                  </a:lnTo>
                  <a:lnTo>
                    <a:pt x="25488" y="228"/>
                  </a:lnTo>
                  <a:lnTo>
                    <a:pt x="28397" y="3152"/>
                  </a:lnTo>
                  <a:lnTo>
                    <a:pt x="35586" y="3152"/>
                  </a:lnTo>
                  <a:cubicBezTo>
                    <a:pt x="35657" y="3266"/>
                    <a:pt x="35771" y="3381"/>
                    <a:pt x="35942" y="3381"/>
                  </a:cubicBezTo>
                  <a:cubicBezTo>
                    <a:pt x="36185" y="3381"/>
                    <a:pt x="36299" y="3266"/>
                    <a:pt x="36299" y="3024"/>
                  </a:cubicBezTo>
                  <a:cubicBezTo>
                    <a:pt x="36299" y="2853"/>
                    <a:pt x="36185" y="2667"/>
                    <a:pt x="35942" y="2667"/>
                  </a:cubicBezTo>
                  <a:cubicBezTo>
                    <a:pt x="35771" y="2667"/>
                    <a:pt x="35657" y="2724"/>
                    <a:pt x="35586" y="2910"/>
                  </a:cubicBezTo>
                  <a:lnTo>
                    <a:pt x="28454" y="2910"/>
                  </a:lnTo>
                  <a:lnTo>
                    <a:pt x="25602"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91" name="Google Shape;291;p11"/>
            <p:cNvSpPr/>
            <p:nvPr/>
          </p:nvSpPr>
          <p:spPr>
            <a:xfrm rot="-5400000">
              <a:off x="8073163" y="3501432"/>
              <a:ext cx="1413930" cy="194216"/>
            </a:xfrm>
            <a:custGeom>
              <a:avLst/>
              <a:gdLst/>
              <a:ahLst/>
              <a:cxnLst/>
              <a:rect l="l" t="t" r="r" b="b"/>
              <a:pathLst>
                <a:path w="32506" h="4465" extrusionOk="0">
                  <a:moveTo>
                    <a:pt x="12238" y="0"/>
                  </a:moveTo>
                  <a:lnTo>
                    <a:pt x="12238" y="4222"/>
                  </a:lnTo>
                  <a:lnTo>
                    <a:pt x="0" y="4222"/>
                  </a:lnTo>
                  <a:lnTo>
                    <a:pt x="0" y="4464"/>
                  </a:lnTo>
                  <a:lnTo>
                    <a:pt x="12480" y="4464"/>
                  </a:lnTo>
                  <a:lnTo>
                    <a:pt x="12480" y="243"/>
                  </a:lnTo>
                  <a:lnTo>
                    <a:pt x="26258" y="243"/>
                  </a:lnTo>
                  <a:lnTo>
                    <a:pt x="29353" y="3323"/>
                  </a:lnTo>
                  <a:lnTo>
                    <a:pt x="31792" y="3323"/>
                  </a:lnTo>
                  <a:cubicBezTo>
                    <a:pt x="31849" y="3452"/>
                    <a:pt x="31963" y="3566"/>
                    <a:pt x="32149" y="3566"/>
                  </a:cubicBezTo>
                  <a:cubicBezTo>
                    <a:pt x="32377" y="3566"/>
                    <a:pt x="32505" y="3395"/>
                    <a:pt x="32505" y="3209"/>
                  </a:cubicBezTo>
                  <a:cubicBezTo>
                    <a:pt x="32505" y="2967"/>
                    <a:pt x="32377" y="2796"/>
                    <a:pt x="32149" y="2796"/>
                  </a:cubicBezTo>
                  <a:cubicBezTo>
                    <a:pt x="31963" y="2796"/>
                    <a:pt x="31849" y="2910"/>
                    <a:pt x="31792" y="3095"/>
                  </a:cubicBezTo>
                  <a:lnTo>
                    <a:pt x="29467" y="3095"/>
                  </a:lnTo>
                  <a:lnTo>
                    <a:pt x="26386"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92" name="Google Shape;292;p11"/>
            <p:cNvSpPr/>
            <p:nvPr/>
          </p:nvSpPr>
          <p:spPr>
            <a:xfrm rot="-5400000">
              <a:off x="8472362" y="4017291"/>
              <a:ext cx="439281" cy="137148"/>
            </a:xfrm>
            <a:custGeom>
              <a:avLst/>
              <a:gdLst/>
              <a:ahLst/>
              <a:cxnLst/>
              <a:rect l="l" t="t" r="r" b="b"/>
              <a:pathLst>
                <a:path w="10099" h="3153" extrusionOk="0">
                  <a:moveTo>
                    <a:pt x="9742" y="1"/>
                  </a:moveTo>
                  <a:cubicBezTo>
                    <a:pt x="9499" y="1"/>
                    <a:pt x="9328" y="186"/>
                    <a:pt x="9328" y="357"/>
                  </a:cubicBezTo>
                  <a:cubicBezTo>
                    <a:pt x="9328" y="543"/>
                    <a:pt x="9442" y="714"/>
                    <a:pt x="9628" y="714"/>
                  </a:cubicBezTo>
                  <a:lnTo>
                    <a:pt x="9628" y="2910"/>
                  </a:lnTo>
                  <a:lnTo>
                    <a:pt x="0" y="2910"/>
                  </a:lnTo>
                  <a:lnTo>
                    <a:pt x="0" y="3153"/>
                  </a:lnTo>
                  <a:lnTo>
                    <a:pt x="9856" y="3153"/>
                  </a:lnTo>
                  <a:lnTo>
                    <a:pt x="9856" y="714"/>
                  </a:lnTo>
                  <a:cubicBezTo>
                    <a:pt x="9984" y="714"/>
                    <a:pt x="10098" y="543"/>
                    <a:pt x="10098" y="357"/>
                  </a:cubicBezTo>
                  <a:cubicBezTo>
                    <a:pt x="10098" y="186"/>
                    <a:pt x="9913" y="1"/>
                    <a:pt x="974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93" name="Google Shape;293;p11"/>
            <p:cNvSpPr/>
            <p:nvPr/>
          </p:nvSpPr>
          <p:spPr>
            <a:xfrm rot="-5400000">
              <a:off x="8472688" y="3978513"/>
              <a:ext cx="477733" cy="176252"/>
            </a:xfrm>
            <a:custGeom>
              <a:avLst/>
              <a:gdLst/>
              <a:ahLst/>
              <a:cxnLst/>
              <a:rect l="l" t="t" r="r" b="b"/>
              <a:pathLst>
                <a:path w="10983" h="4052" extrusionOk="0">
                  <a:moveTo>
                    <a:pt x="10569" y="1"/>
                  </a:moveTo>
                  <a:cubicBezTo>
                    <a:pt x="10398" y="1"/>
                    <a:pt x="10212" y="186"/>
                    <a:pt x="10212" y="357"/>
                  </a:cubicBezTo>
                  <a:cubicBezTo>
                    <a:pt x="10212" y="543"/>
                    <a:pt x="10341" y="714"/>
                    <a:pt x="10455" y="714"/>
                  </a:cubicBezTo>
                  <a:lnTo>
                    <a:pt x="10455" y="3809"/>
                  </a:lnTo>
                  <a:lnTo>
                    <a:pt x="0" y="3809"/>
                  </a:lnTo>
                  <a:lnTo>
                    <a:pt x="0" y="4052"/>
                  </a:lnTo>
                  <a:lnTo>
                    <a:pt x="10697" y="4052"/>
                  </a:lnTo>
                  <a:lnTo>
                    <a:pt x="10697" y="714"/>
                  </a:lnTo>
                  <a:cubicBezTo>
                    <a:pt x="10868" y="714"/>
                    <a:pt x="10983" y="543"/>
                    <a:pt x="10983" y="357"/>
                  </a:cubicBezTo>
                  <a:cubicBezTo>
                    <a:pt x="10983" y="186"/>
                    <a:pt x="10811" y="1"/>
                    <a:pt x="1056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94" name="Google Shape;294;p11"/>
            <p:cNvSpPr/>
            <p:nvPr/>
          </p:nvSpPr>
          <p:spPr>
            <a:xfrm rot="-5400000">
              <a:off x="8182970" y="3430727"/>
              <a:ext cx="1620499" cy="129057"/>
            </a:xfrm>
            <a:custGeom>
              <a:avLst/>
              <a:gdLst/>
              <a:ahLst/>
              <a:cxnLst/>
              <a:rect l="l" t="t" r="r" b="b"/>
              <a:pathLst>
                <a:path w="37255" h="2967" extrusionOk="0">
                  <a:moveTo>
                    <a:pt x="17700" y="0"/>
                  </a:moveTo>
                  <a:lnTo>
                    <a:pt x="15261" y="2382"/>
                  </a:lnTo>
                  <a:lnTo>
                    <a:pt x="0" y="2382"/>
                  </a:lnTo>
                  <a:lnTo>
                    <a:pt x="0" y="2610"/>
                  </a:lnTo>
                  <a:lnTo>
                    <a:pt x="15390" y="2610"/>
                  </a:lnTo>
                  <a:lnTo>
                    <a:pt x="17829" y="243"/>
                  </a:lnTo>
                  <a:lnTo>
                    <a:pt x="23462" y="243"/>
                  </a:lnTo>
                  <a:lnTo>
                    <a:pt x="26030" y="2739"/>
                  </a:lnTo>
                  <a:lnTo>
                    <a:pt x="36484" y="2739"/>
                  </a:lnTo>
                  <a:cubicBezTo>
                    <a:pt x="36542" y="2910"/>
                    <a:pt x="36727" y="2967"/>
                    <a:pt x="36841" y="2967"/>
                  </a:cubicBezTo>
                  <a:cubicBezTo>
                    <a:pt x="37084" y="2967"/>
                    <a:pt x="37255" y="2853"/>
                    <a:pt x="37255" y="2610"/>
                  </a:cubicBezTo>
                  <a:cubicBezTo>
                    <a:pt x="37255" y="2382"/>
                    <a:pt x="37084" y="2254"/>
                    <a:pt x="36841" y="2254"/>
                  </a:cubicBezTo>
                  <a:cubicBezTo>
                    <a:pt x="36727" y="2254"/>
                    <a:pt x="36542" y="2311"/>
                    <a:pt x="36484" y="2496"/>
                  </a:cubicBezTo>
                  <a:lnTo>
                    <a:pt x="26087" y="2496"/>
                  </a:lnTo>
                  <a:lnTo>
                    <a:pt x="23591"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95" name="Google Shape;295;p11"/>
            <p:cNvSpPr/>
            <p:nvPr/>
          </p:nvSpPr>
          <p:spPr>
            <a:xfrm rot="-5400000">
              <a:off x="8089908" y="3371157"/>
              <a:ext cx="1718543" cy="150153"/>
            </a:xfrm>
            <a:custGeom>
              <a:avLst/>
              <a:gdLst/>
              <a:ahLst/>
              <a:cxnLst/>
              <a:rect l="l" t="t" r="r" b="b"/>
              <a:pathLst>
                <a:path w="39509" h="3452" extrusionOk="0">
                  <a:moveTo>
                    <a:pt x="17344" y="0"/>
                  </a:moveTo>
                  <a:lnTo>
                    <a:pt x="14620" y="2681"/>
                  </a:lnTo>
                  <a:lnTo>
                    <a:pt x="0" y="2681"/>
                  </a:lnTo>
                  <a:lnTo>
                    <a:pt x="0" y="2924"/>
                  </a:lnTo>
                  <a:lnTo>
                    <a:pt x="14734" y="2924"/>
                  </a:lnTo>
                  <a:lnTo>
                    <a:pt x="17401" y="243"/>
                  </a:lnTo>
                  <a:lnTo>
                    <a:pt x="24062" y="243"/>
                  </a:lnTo>
                  <a:lnTo>
                    <a:pt x="27028" y="3152"/>
                  </a:lnTo>
                  <a:lnTo>
                    <a:pt x="38738" y="3152"/>
                  </a:lnTo>
                  <a:cubicBezTo>
                    <a:pt x="38795" y="3338"/>
                    <a:pt x="38980" y="3452"/>
                    <a:pt x="39095" y="3452"/>
                  </a:cubicBezTo>
                  <a:cubicBezTo>
                    <a:pt x="39337" y="3452"/>
                    <a:pt x="39508" y="3281"/>
                    <a:pt x="39508" y="3038"/>
                  </a:cubicBezTo>
                  <a:cubicBezTo>
                    <a:pt x="39508" y="2853"/>
                    <a:pt x="39337" y="2681"/>
                    <a:pt x="39095" y="2681"/>
                  </a:cubicBezTo>
                  <a:cubicBezTo>
                    <a:pt x="38980" y="2681"/>
                    <a:pt x="38795" y="2796"/>
                    <a:pt x="38738" y="2924"/>
                  </a:cubicBezTo>
                  <a:lnTo>
                    <a:pt x="27157" y="2924"/>
                  </a:lnTo>
                  <a:lnTo>
                    <a:pt x="24176"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96" name="Google Shape;296;p11"/>
            <p:cNvSpPr/>
            <p:nvPr/>
          </p:nvSpPr>
          <p:spPr>
            <a:xfrm rot="-5400000">
              <a:off x="8069444" y="3539297"/>
              <a:ext cx="1330763" cy="201654"/>
            </a:xfrm>
            <a:custGeom>
              <a:avLst/>
              <a:gdLst/>
              <a:ahLst/>
              <a:cxnLst/>
              <a:rect l="l" t="t" r="r" b="b"/>
              <a:pathLst>
                <a:path w="30594" h="4636" extrusionOk="0">
                  <a:moveTo>
                    <a:pt x="11282" y="0"/>
                  </a:moveTo>
                  <a:lnTo>
                    <a:pt x="11282" y="4393"/>
                  </a:lnTo>
                  <a:lnTo>
                    <a:pt x="0" y="4393"/>
                  </a:lnTo>
                  <a:lnTo>
                    <a:pt x="0" y="4636"/>
                  </a:lnTo>
                  <a:lnTo>
                    <a:pt x="11524" y="4636"/>
                  </a:lnTo>
                  <a:lnTo>
                    <a:pt x="11524" y="243"/>
                  </a:lnTo>
                  <a:lnTo>
                    <a:pt x="26914" y="243"/>
                  </a:lnTo>
                  <a:lnTo>
                    <a:pt x="29881" y="3152"/>
                  </a:lnTo>
                  <a:cubicBezTo>
                    <a:pt x="29824" y="3209"/>
                    <a:pt x="29824" y="3267"/>
                    <a:pt x="29824" y="3324"/>
                  </a:cubicBezTo>
                  <a:cubicBezTo>
                    <a:pt x="29824" y="3566"/>
                    <a:pt x="30009" y="3737"/>
                    <a:pt x="30180" y="3737"/>
                  </a:cubicBezTo>
                  <a:cubicBezTo>
                    <a:pt x="30423" y="3737"/>
                    <a:pt x="30594" y="3566"/>
                    <a:pt x="30594" y="3324"/>
                  </a:cubicBezTo>
                  <a:cubicBezTo>
                    <a:pt x="30594" y="3152"/>
                    <a:pt x="30423" y="2967"/>
                    <a:pt x="30180" y="2967"/>
                  </a:cubicBezTo>
                  <a:cubicBezTo>
                    <a:pt x="30123" y="2967"/>
                    <a:pt x="30123" y="2967"/>
                    <a:pt x="30066" y="3024"/>
                  </a:cubicBezTo>
                  <a:lnTo>
                    <a:pt x="2702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97" name="Google Shape;297;p11"/>
            <p:cNvSpPr/>
            <p:nvPr/>
          </p:nvSpPr>
          <p:spPr>
            <a:xfrm rot="-5400000">
              <a:off x="8940152" y="3389472"/>
              <a:ext cx="230232" cy="93085"/>
            </a:xfrm>
            <a:custGeom>
              <a:avLst/>
              <a:gdLst/>
              <a:ahLst/>
              <a:cxnLst/>
              <a:rect l="l" t="t" r="r" b="b"/>
              <a:pathLst>
                <a:path w="5293" h="2140" extrusionOk="0">
                  <a:moveTo>
                    <a:pt x="4879" y="0"/>
                  </a:moveTo>
                  <a:cubicBezTo>
                    <a:pt x="4765" y="0"/>
                    <a:pt x="4579" y="114"/>
                    <a:pt x="4522" y="243"/>
                  </a:cubicBezTo>
                  <a:lnTo>
                    <a:pt x="1912" y="243"/>
                  </a:lnTo>
                  <a:lnTo>
                    <a:pt x="1" y="2140"/>
                  </a:lnTo>
                  <a:lnTo>
                    <a:pt x="357" y="2140"/>
                  </a:lnTo>
                  <a:lnTo>
                    <a:pt x="2026" y="471"/>
                  </a:lnTo>
                  <a:lnTo>
                    <a:pt x="4522" y="471"/>
                  </a:lnTo>
                  <a:cubicBezTo>
                    <a:pt x="4579" y="656"/>
                    <a:pt x="4765" y="770"/>
                    <a:pt x="4879" y="770"/>
                  </a:cubicBezTo>
                  <a:cubicBezTo>
                    <a:pt x="5121" y="770"/>
                    <a:pt x="5292" y="599"/>
                    <a:pt x="5292" y="357"/>
                  </a:cubicBezTo>
                  <a:cubicBezTo>
                    <a:pt x="5292" y="186"/>
                    <a:pt x="5121" y="0"/>
                    <a:pt x="487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98" name="Google Shape;298;p11"/>
            <p:cNvSpPr/>
            <p:nvPr/>
          </p:nvSpPr>
          <p:spPr>
            <a:xfrm rot="-5400000">
              <a:off x="8976450" y="3345735"/>
              <a:ext cx="196696" cy="54024"/>
            </a:xfrm>
            <a:custGeom>
              <a:avLst/>
              <a:gdLst/>
              <a:ahLst/>
              <a:cxnLst/>
              <a:rect l="l" t="t" r="r" b="b"/>
              <a:pathLst>
                <a:path w="4522" h="1242" extrusionOk="0">
                  <a:moveTo>
                    <a:pt x="4165" y="1"/>
                  </a:moveTo>
                  <a:cubicBezTo>
                    <a:pt x="3994" y="1"/>
                    <a:pt x="3866" y="115"/>
                    <a:pt x="3809" y="229"/>
                  </a:cubicBezTo>
                  <a:lnTo>
                    <a:pt x="1013" y="229"/>
                  </a:lnTo>
                  <a:lnTo>
                    <a:pt x="1" y="1242"/>
                  </a:lnTo>
                  <a:lnTo>
                    <a:pt x="357" y="1242"/>
                  </a:lnTo>
                  <a:lnTo>
                    <a:pt x="1142" y="471"/>
                  </a:lnTo>
                  <a:lnTo>
                    <a:pt x="3809" y="471"/>
                  </a:lnTo>
                  <a:cubicBezTo>
                    <a:pt x="3866" y="642"/>
                    <a:pt x="3994" y="771"/>
                    <a:pt x="4165" y="771"/>
                  </a:cubicBezTo>
                  <a:cubicBezTo>
                    <a:pt x="4351" y="771"/>
                    <a:pt x="4522" y="585"/>
                    <a:pt x="4522" y="357"/>
                  </a:cubicBezTo>
                  <a:cubicBezTo>
                    <a:pt x="4522" y="172"/>
                    <a:pt x="4351" y="1"/>
                    <a:pt x="4165"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299" name="Google Shape;299;p11"/>
          <p:cNvGrpSpPr/>
          <p:nvPr/>
        </p:nvGrpSpPr>
        <p:grpSpPr>
          <a:xfrm>
            <a:off x="8007001" y="4543989"/>
            <a:ext cx="1028575" cy="3816543"/>
            <a:chOff x="4128096" y="2589445"/>
            <a:chExt cx="465334" cy="1726630"/>
          </a:xfrm>
        </p:grpSpPr>
        <p:sp>
          <p:nvSpPr>
            <p:cNvPr id="300" name="Google Shape;300;p11"/>
            <p:cNvSpPr/>
            <p:nvPr/>
          </p:nvSpPr>
          <p:spPr>
            <a:xfrm rot="-5400000">
              <a:off x="4350516" y="3592343"/>
              <a:ext cx="447328" cy="38495"/>
            </a:xfrm>
            <a:custGeom>
              <a:avLst/>
              <a:gdLst/>
              <a:ahLst/>
              <a:cxnLst/>
              <a:rect l="l" t="t" r="r" b="b"/>
              <a:pathLst>
                <a:path w="10284" h="885" extrusionOk="0">
                  <a:moveTo>
                    <a:pt x="9927" y="0"/>
                  </a:moveTo>
                  <a:cubicBezTo>
                    <a:pt x="9742" y="0"/>
                    <a:pt x="9628" y="114"/>
                    <a:pt x="9571" y="242"/>
                  </a:cubicBezTo>
                  <a:lnTo>
                    <a:pt x="0" y="242"/>
                  </a:lnTo>
                  <a:lnTo>
                    <a:pt x="0" y="884"/>
                  </a:lnTo>
                  <a:lnTo>
                    <a:pt x="243" y="884"/>
                  </a:lnTo>
                  <a:lnTo>
                    <a:pt x="243" y="471"/>
                  </a:lnTo>
                  <a:lnTo>
                    <a:pt x="9571" y="471"/>
                  </a:lnTo>
                  <a:cubicBezTo>
                    <a:pt x="9628" y="656"/>
                    <a:pt x="9742" y="770"/>
                    <a:pt x="9927" y="770"/>
                  </a:cubicBezTo>
                  <a:cubicBezTo>
                    <a:pt x="10155" y="770"/>
                    <a:pt x="10284" y="599"/>
                    <a:pt x="10284" y="357"/>
                  </a:cubicBezTo>
                  <a:cubicBezTo>
                    <a:pt x="10284" y="171"/>
                    <a:pt x="10155" y="0"/>
                    <a:pt x="9927"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01" name="Google Shape;301;p11"/>
            <p:cNvSpPr/>
            <p:nvPr/>
          </p:nvSpPr>
          <p:spPr>
            <a:xfrm rot="-5400000">
              <a:off x="4258650" y="2857151"/>
              <a:ext cx="602484" cy="67073"/>
            </a:xfrm>
            <a:custGeom>
              <a:avLst/>
              <a:gdLst/>
              <a:ahLst/>
              <a:cxnLst/>
              <a:rect l="l" t="t" r="r" b="b"/>
              <a:pathLst>
                <a:path w="13851" h="1542" extrusionOk="0">
                  <a:moveTo>
                    <a:pt x="13494" y="1"/>
                  </a:moveTo>
                  <a:cubicBezTo>
                    <a:pt x="13322" y="1"/>
                    <a:pt x="13137" y="58"/>
                    <a:pt x="13137" y="243"/>
                  </a:cubicBezTo>
                  <a:lnTo>
                    <a:pt x="1" y="243"/>
                  </a:lnTo>
                  <a:lnTo>
                    <a:pt x="1" y="1541"/>
                  </a:lnTo>
                  <a:lnTo>
                    <a:pt x="243" y="1541"/>
                  </a:lnTo>
                  <a:lnTo>
                    <a:pt x="243" y="472"/>
                  </a:lnTo>
                  <a:lnTo>
                    <a:pt x="13137" y="472"/>
                  </a:lnTo>
                  <a:cubicBezTo>
                    <a:pt x="13137" y="600"/>
                    <a:pt x="13322" y="714"/>
                    <a:pt x="13494" y="714"/>
                  </a:cubicBezTo>
                  <a:cubicBezTo>
                    <a:pt x="13679" y="714"/>
                    <a:pt x="13850" y="543"/>
                    <a:pt x="13850" y="357"/>
                  </a:cubicBezTo>
                  <a:cubicBezTo>
                    <a:pt x="13850" y="115"/>
                    <a:pt x="13679" y="1"/>
                    <a:pt x="1349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02" name="Google Shape;302;p11"/>
            <p:cNvSpPr/>
            <p:nvPr/>
          </p:nvSpPr>
          <p:spPr>
            <a:xfrm rot="-5400000">
              <a:off x="4342753" y="2990231"/>
              <a:ext cx="395827" cy="105525"/>
            </a:xfrm>
            <a:custGeom>
              <a:avLst/>
              <a:gdLst/>
              <a:ahLst/>
              <a:cxnLst/>
              <a:rect l="l" t="t" r="r" b="b"/>
              <a:pathLst>
                <a:path w="9100" h="2426" extrusionOk="0">
                  <a:moveTo>
                    <a:pt x="8686" y="1"/>
                  </a:moveTo>
                  <a:cubicBezTo>
                    <a:pt x="8558" y="1"/>
                    <a:pt x="8387" y="115"/>
                    <a:pt x="8330" y="229"/>
                  </a:cubicBezTo>
                  <a:lnTo>
                    <a:pt x="0" y="229"/>
                  </a:lnTo>
                  <a:lnTo>
                    <a:pt x="0" y="2425"/>
                  </a:lnTo>
                  <a:lnTo>
                    <a:pt x="243" y="2425"/>
                  </a:lnTo>
                  <a:lnTo>
                    <a:pt x="243" y="471"/>
                  </a:lnTo>
                  <a:lnTo>
                    <a:pt x="8330" y="471"/>
                  </a:lnTo>
                  <a:cubicBezTo>
                    <a:pt x="8387" y="642"/>
                    <a:pt x="8558" y="771"/>
                    <a:pt x="8686" y="771"/>
                  </a:cubicBezTo>
                  <a:cubicBezTo>
                    <a:pt x="8914" y="771"/>
                    <a:pt x="9100" y="585"/>
                    <a:pt x="9100" y="357"/>
                  </a:cubicBezTo>
                  <a:cubicBezTo>
                    <a:pt x="9100" y="172"/>
                    <a:pt x="8914" y="1"/>
                    <a:pt x="8686"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03" name="Google Shape;303;p11"/>
            <p:cNvSpPr/>
            <p:nvPr/>
          </p:nvSpPr>
          <p:spPr>
            <a:xfrm rot="-5400000">
              <a:off x="4236967" y="2935946"/>
              <a:ext cx="565859" cy="147065"/>
            </a:xfrm>
            <a:custGeom>
              <a:avLst/>
              <a:gdLst/>
              <a:ahLst/>
              <a:cxnLst/>
              <a:rect l="l" t="t" r="r" b="b"/>
              <a:pathLst>
                <a:path w="13009" h="3381" extrusionOk="0">
                  <a:moveTo>
                    <a:pt x="12594" y="0"/>
                  </a:moveTo>
                  <a:cubicBezTo>
                    <a:pt x="12480" y="0"/>
                    <a:pt x="12295" y="114"/>
                    <a:pt x="12238" y="242"/>
                  </a:cubicBezTo>
                  <a:lnTo>
                    <a:pt x="0" y="242"/>
                  </a:lnTo>
                  <a:lnTo>
                    <a:pt x="0" y="3380"/>
                  </a:lnTo>
                  <a:lnTo>
                    <a:pt x="243" y="3380"/>
                  </a:lnTo>
                  <a:lnTo>
                    <a:pt x="243" y="471"/>
                  </a:lnTo>
                  <a:lnTo>
                    <a:pt x="12238" y="471"/>
                  </a:lnTo>
                  <a:cubicBezTo>
                    <a:pt x="12295" y="656"/>
                    <a:pt x="12480" y="770"/>
                    <a:pt x="12594" y="770"/>
                  </a:cubicBezTo>
                  <a:cubicBezTo>
                    <a:pt x="12837" y="770"/>
                    <a:pt x="13008" y="599"/>
                    <a:pt x="13008" y="357"/>
                  </a:cubicBezTo>
                  <a:cubicBezTo>
                    <a:pt x="13008" y="171"/>
                    <a:pt x="12837" y="0"/>
                    <a:pt x="12594"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04" name="Google Shape;304;p11"/>
            <p:cNvSpPr/>
            <p:nvPr/>
          </p:nvSpPr>
          <p:spPr>
            <a:xfrm rot="-5400000">
              <a:off x="4284728" y="3027769"/>
              <a:ext cx="421317" cy="196087"/>
            </a:xfrm>
            <a:custGeom>
              <a:avLst/>
              <a:gdLst/>
              <a:ahLst/>
              <a:cxnLst/>
              <a:rect l="l" t="t" r="r" b="b"/>
              <a:pathLst>
                <a:path w="9686" h="4508" extrusionOk="0">
                  <a:moveTo>
                    <a:pt x="9329" y="0"/>
                  </a:moveTo>
                  <a:cubicBezTo>
                    <a:pt x="9157" y="0"/>
                    <a:pt x="8972" y="114"/>
                    <a:pt x="8972" y="300"/>
                  </a:cubicBezTo>
                  <a:lnTo>
                    <a:pt x="1" y="300"/>
                  </a:lnTo>
                  <a:lnTo>
                    <a:pt x="1" y="4507"/>
                  </a:lnTo>
                  <a:lnTo>
                    <a:pt x="243" y="4507"/>
                  </a:lnTo>
                  <a:lnTo>
                    <a:pt x="243" y="528"/>
                  </a:lnTo>
                  <a:lnTo>
                    <a:pt x="8972" y="528"/>
                  </a:lnTo>
                  <a:cubicBezTo>
                    <a:pt x="8972" y="656"/>
                    <a:pt x="9157" y="770"/>
                    <a:pt x="9329" y="770"/>
                  </a:cubicBezTo>
                  <a:cubicBezTo>
                    <a:pt x="9514" y="770"/>
                    <a:pt x="9685" y="585"/>
                    <a:pt x="9685" y="414"/>
                  </a:cubicBezTo>
                  <a:cubicBezTo>
                    <a:pt x="9685" y="171"/>
                    <a:pt x="9514" y="0"/>
                    <a:pt x="932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05" name="Google Shape;305;p11"/>
            <p:cNvSpPr/>
            <p:nvPr/>
          </p:nvSpPr>
          <p:spPr>
            <a:xfrm rot="-5400000">
              <a:off x="3936988" y="3222875"/>
              <a:ext cx="1067777" cy="245108"/>
            </a:xfrm>
            <a:custGeom>
              <a:avLst/>
              <a:gdLst/>
              <a:ahLst/>
              <a:cxnLst/>
              <a:rect l="l" t="t" r="r" b="b"/>
              <a:pathLst>
                <a:path w="24548" h="5635" extrusionOk="0">
                  <a:moveTo>
                    <a:pt x="24190" y="0"/>
                  </a:moveTo>
                  <a:cubicBezTo>
                    <a:pt x="24005" y="0"/>
                    <a:pt x="23834" y="115"/>
                    <a:pt x="23834" y="229"/>
                  </a:cubicBezTo>
                  <a:lnTo>
                    <a:pt x="11525" y="229"/>
                  </a:lnTo>
                  <a:lnTo>
                    <a:pt x="11525" y="4151"/>
                  </a:lnTo>
                  <a:lnTo>
                    <a:pt x="1" y="4151"/>
                  </a:lnTo>
                  <a:lnTo>
                    <a:pt x="1" y="5634"/>
                  </a:lnTo>
                  <a:lnTo>
                    <a:pt x="243" y="5634"/>
                  </a:lnTo>
                  <a:lnTo>
                    <a:pt x="243" y="4393"/>
                  </a:lnTo>
                  <a:lnTo>
                    <a:pt x="11768" y="4393"/>
                  </a:lnTo>
                  <a:lnTo>
                    <a:pt x="11768" y="471"/>
                  </a:lnTo>
                  <a:lnTo>
                    <a:pt x="23834" y="471"/>
                  </a:lnTo>
                  <a:cubicBezTo>
                    <a:pt x="23834" y="642"/>
                    <a:pt x="24005" y="771"/>
                    <a:pt x="24190" y="771"/>
                  </a:cubicBezTo>
                  <a:cubicBezTo>
                    <a:pt x="24362" y="771"/>
                    <a:pt x="24547" y="585"/>
                    <a:pt x="24547" y="357"/>
                  </a:cubicBezTo>
                  <a:cubicBezTo>
                    <a:pt x="24547" y="172"/>
                    <a:pt x="24362" y="0"/>
                    <a:pt x="2419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06" name="Google Shape;306;p11"/>
            <p:cNvSpPr/>
            <p:nvPr/>
          </p:nvSpPr>
          <p:spPr>
            <a:xfrm rot="-5400000">
              <a:off x="3583049" y="3406216"/>
              <a:ext cx="1613105" cy="206613"/>
            </a:xfrm>
            <a:custGeom>
              <a:avLst/>
              <a:gdLst/>
              <a:ahLst/>
              <a:cxnLst/>
              <a:rect l="l" t="t" r="r" b="b"/>
              <a:pathLst>
                <a:path w="37085" h="4750" extrusionOk="0">
                  <a:moveTo>
                    <a:pt x="36670" y="0"/>
                  </a:moveTo>
                  <a:cubicBezTo>
                    <a:pt x="36542" y="0"/>
                    <a:pt x="36371" y="114"/>
                    <a:pt x="36314" y="228"/>
                  </a:cubicBezTo>
                  <a:lnTo>
                    <a:pt x="20325" y="228"/>
                  </a:lnTo>
                  <a:lnTo>
                    <a:pt x="20325" y="4507"/>
                  </a:lnTo>
                  <a:lnTo>
                    <a:pt x="1" y="4507"/>
                  </a:lnTo>
                  <a:lnTo>
                    <a:pt x="1" y="4750"/>
                  </a:lnTo>
                  <a:lnTo>
                    <a:pt x="20568" y="4750"/>
                  </a:lnTo>
                  <a:lnTo>
                    <a:pt x="20568" y="471"/>
                  </a:lnTo>
                  <a:lnTo>
                    <a:pt x="36314" y="471"/>
                  </a:lnTo>
                  <a:cubicBezTo>
                    <a:pt x="36371" y="642"/>
                    <a:pt x="36542" y="713"/>
                    <a:pt x="36670" y="713"/>
                  </a:cubicBezTo>
                  <a:cubicBezTo>
                    <a:pt x="36899" y="713"/>
                    <a:pt x="37084" y="585"/>
                    <a:pt x="37084" y="357"/>
                  </a:cubicBezTo>
                  <a:cubicBezTo>
                    <a:pt x="37084" y="171"/>
                    <a:pt x="36899" y="0"/>
                    <a:pt x="3667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07" name="Google Shape;307;p11"/>
            <p:cNvSpPr/>
            <p:nvPr/>
          </p:nvSpPr>
          <p:spPr>
            <a:xfrm rot="-5400000">
              <a:off x="3683572" y="3550758"/>
              <a:ext cx="1318409" cy="212224"/>
            </a:xfrm>
            <a:custGeom>
              <a:avLst/>
              <a:gdLst/>
              <a:ahLst/>
              <a:cxnLst/>
              <a:rect l="l" t="t" r="r" b="b"/>
              <a:pathLst>
                <a:path w="30310" h="4879" extrusionOk="0">
                  <a:moveTo>
                    <a:pt x="29896" y="0"/>
                  </a:moveTo>
                  <a:cubicBezTo>
                    <a:pt x="29767" y="0"/>
                    <a:pt x="29596" y="71"/>
                    <a:pt x="29539" y="243"/>
                  </a:cubicBezTo>
                  <a:lnTo>
                    <a:pt x="18956" y="243"/>
                  </a:lnTo>
                  <a:lnTo>
                    <a:pt x="18956" y="4636"/>
                  </a:lnTo>
                  <a:lnTo>
                    <a:pt x="1" y="4636"/>
                  </a:lnTo>
                  <a:lnTo>
                    <a:pt x="1" y="4878"/>
                  </a:lnTo>
                  <a:lnTo>
                    <a:pt x="19198" y="4878"/>
                  </a:lnTo>
                  <a:lnTo>
                    <a:pt x="19198" y="485"/>
                  </a:lnTo>
                  <a:lnTo>
                    <a:pt x="29539" y="485"/>
                  </a:lnTo>
                  <a:cubicBezTo>
                    <a:pt x="29596" y="599"/>
                    <a:pt x="29767" y="713"/>
                    <a:pt x="29896" y="713"/>
                  </a:cubicBezTo>
                  <a:cubicBezTo>
                    <a:pt x="30124" y="713"/>
                    <a:pt x="30309" y="542"/>
                    <a:pt x="30309" y="357"/>
                  </a:cubicBezTo>
                  <a:cubicBezTo>
                    <a:pt x="30309" y="129"/>
                    <a:pt x="30124" y="0"/>
                    <a:pt x="2989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08" name="Google Shape;308;p11"/>
            <p:cNvSpPr/>
            <p:nvPr/>
          </p:nvSpPr>
          <p:spPr>
            <a:xfrm rot="-5400000">
              <a:off x="3890469" y="3910287"/>
              <a:ext cx="679996" cy="131580"/>
            </a:xfrm>
            <a:custGeom>
              <a:avLst/>
              <a:gdLst/>
              <a:ahLst/>
              <a:cxnLst/>
              <a:rect l="l" t="t" r="r" b="b"/>
              <a:pathLst>
                <a:path w="15633" h="3025" extrusionOk="0">
                  <a:moveTo>
                    <a:pt x="15219" y="1"/>
                  </a:moveTo>
                  <a:cubicBezTo>
                    <a:pt x="15034" y="1"/>
                    <a:pt x="14863" y="115"/>
                    <a:pt x="14863" y="357"/>
                  </a:cubicBezTo>
                  <a:cubicBezTo>
                    <a:pt x="14863" y="528"/>
                    <a:pt x="14977" y="714"/>
                    <a:pt x="15219" y="714"/>
                  </a:cubicBezTo>
                  <a:lnTo>
                    <a:pt x="15219" y="2796"/>
                  </a:lnTo>
                  <a:lnTo>
                    <a:pt x="1" y="2796"/>
                  </a:lnTo>
                  <a:lnTo>
                    <a:pt x="1" y="3024"/>
                  </a:lnTo>
                  <a:lnTo>
                    <a:pt x="15447" y="3024"/>
                  </a:lnTo>
                  <a:lnTo>
                    <a:pt x="15447" y="657"/>
                  </a:lnTo>
                  <a:cubicBezTo>
                    <a:pt x="15504" y="585"/>
                    <a:pt x="15633" y="471"/>
                    <a:pt x="15633" y="357"/>
                  </a:cubicBezTo>
                  <a:cubicBezTo>
                    <a:pt x="15633" y="115"/>
                    <a:pt x="15447" y="1"/>
                    <a:pt x="1521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09" name="Google Shape;309;p11"/>
            <p:cNvSpPr/>
            <p:nvPr/>
          </p:nvSpPr>
          <p:spPr>
            <a:xfrm rot="-5400000">
              <a:off x="3593294" y="3509501"/>
              <a:ext cx="1400924" cy="212224"/>
            </a:xfrm>
            <a:custGeom>
              <a:avLst/>
              <a:gdLst/>
              <a:ahLst/>
              <a:cxnLst/>
              <a:rect l="l" t="t" r="r" b="b"/>
              <a:pathLst>
                <a:path w="32207" h="4879" extrusionOk="0">
                  <a:moveTo>
                    <a:pt x="31850" y="0"/>
                  </a:moveTo>
                  <a:cubicBezTo>
                    <a:pt x="31678" y="0"/>
                    <a:pt x="31493" y="57"/>
                    <a:pt x="31493" y="243"/>
                  </a:cubicBezTo>
                  <a:lnTo>
                    <a:pt x="17715" y="243"/>
                  </a:lnTo>
                  <a:lnTo>
                    <a:pt x="17715" y="4636"/>
                  </a:lnTo>
                  <a:lnTo>
                    <a:pt x="1" y="4636"/>
                  </a:lnTo>
                  <a:lnTo>
                    <a:pt x="1" y="4878"/>
                  </a:lnTo>
                  <a:lnTo>
                    <a:pt x="17943" y="4878"/>
                  </a:lnTo>
                  <a:lnTo>
                    <a:pt x="17943" y="485"/>
                  </a:lnTo>
                  <a:lnTo>
                    <a:pt x="31493" y="485"/>
                  </a:lnTo>
                  <a:cubicBezTo>
                    <a:pt x="31493" y="599"/>
                    <a:pt x="31678" y="714"/>
                    <a:pt x="31850" y="714"/>
                  </a:cubicBezTo>
                  <a:cubicBezTo>
                    <a:pt x="32035" y="714"/>
                    <a:pt x="32206" y="542"/>
                    <a:pt x="32206" y="357"/>
                  </a:cubicBezTo>
                  <a:cubicBezTo>
                    <a:pt x="32206" y="129"/>
                    <a:pt x="32035" y="0"/>
                    <a:pt x="3185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10" name="Google Shape;310;p11"/>
            <p:cNvSpPr/>
            <p:nvPr/>
          </p:nvSpPr>
          <p:spPr>
            <a:xfrm rot="-5400000">
              <a:off x="3468913" y="3442188"/>
              <a:ext cx="1533069" cy="214704"/>
            </a:xfrm>
            <a:custGeom>
              <a:avLst/>
              <a:gdLst/>
              <a:ahLst/>
              <a:cxnLst/>
              <a:rect l="l" t="t" r="r" b="b"/>
              <a:pathLst>
                <a:path w="35245" h="4936" extrusionOk="0">
                  <a:moveTo>
                    <a:pt x="34831" y="0"/>
                  </a:moveTo>
                  <a:cubicBezTo>
                    <a:pt x="34702" y="0"/>
                    <a:pt x="34531" y="71"/>
                    <a:pt x="34474" y="243"/>
                  </a:cubicBezTo>
                  <a:lnTo>
                    <a:pt x="16403" y="243"/>
                  </a:lnTo>
                  <a:lnTo>
                    <a:pt x="16403" y="4707"/>
                  </a:lnTo>
                  <a:lnTo>
                    <a:pt x="1" y="4707"/>
                  </a:lnTo>
                  <a:lnTo>
                    <a:pt x="1" y="4935"/>
                  </a:lnTo>
                  <a:lnTo>
                    <a:pt x="16645" y="4935"/>
                  </a:lnTo>
                  <a:lnTo>
                    <a:pt x="16645" y="485"/>
                  </a:lnTo>
                  <a:lnTo>
                    <a:pt x="34474" y="485"/>
                  </a:lnTo>
                  <a:cubicBezTo>
                    <a:pt x="34531" y="599"/>
                    <a:pt x="34702" y="713"/>
                    <a:pt x="34831" y="713"/>
                  </a:cubicBezTo>
                  <a:cubicBezTo>
                    <a:pt x="35059" y="713"/>
                    <a:pt x="35244" y="542"/>
                    <a:pt x="35244" y="357"/>
                  </a:cubicBezTo>
                  <a:cubicBezTo>
                    <a:pt x="35244" y="129"/>
                    <a:pt x="35059" y="0"/>
                    <a:pt x="34831"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311" name="Google Shape;311;p11"/>
          <p:cNvSpPr txBox="1">
            <a:spLocks noGrp="1"/>
          </p:cNvSpPr>
          <p:nvPr>
            <p:ph type="title" hasCustomPrompt="1"/>
          </p:nvPr>
        </p:nvSpPr>
        <p:spPr>
          <a:xfrm>
            <a:off x="2646400" y="1918267"/>
            <a:ext cx="6899200" cy="15612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80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312" name="Google Shape;312;p11"/>
          <p:cNvSpPr txBox="1">
            <a:spLocks noGrp="1"/>
          </p:cNvSpPr>
          <p:nvPr>
            <p:ph type="subTitle" idx="1"/>
          </p:nvPr>
        </p:nvSpPr>
        <p:spPr>
          <a:xfrm>
            <a:off x="2646400" y="3322600"/>
            <a:ext cx="6899200" cy="55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r>
              <a:rPr lang="en-US"/>
              <a:t>Click to edit Master subtitle style</a:t>
            </a:r>
            <a:endParaRPr/>
          </a:p>
        </p:txBody>
      </p:sp>
    </p:spTree>
    <p:extLst>
      <p:ext uri="{BB962C8B-B14F-4D97-AF65-F5344CB8AC3E}">
        <p14:creationId xmlns:p14="http://schemas.microsoft.com/office/powerpoint/2010/main" val="247386132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313"/>
        <p:cNvGrpSpPr/>
        <p:nvPr/>
      </p:nvGrpSpPr>
      <p:grpSpPr>
        <a:xfrm>
          <a:off x="0" y="0"/>
          <a:ext cx="0" cy="0"/>
          <a:chOff x="0" y="0"/>
          <a:chExt cx="0" cy="0"/>
        </a:xfrm>
      </p:grpSpPr>
    </p:spTree>
    <p:extLst>
      <p:ext uri="{BB962C8B-B14F-4D97-AF65-F5344CB8AC3E}">
        <p14:creationId xmlns:p14="http://schemas.microsoft.com/office/powerpoint/2010/main" val="16165495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14"/>
        <p:cNvGrpSpPr/>
        <p:nvPr/>
      </p:nvGrpSpPr>
      <p:grpSpPr>
        <a:xfrm>
          <a:off x="0" y="0"/>
          <a:ext cx="0" cy="0"/>
          <a:chOff x="0" y="0"/>
          <a:chExt cx="0" cy="0"/>
        </a:xfrm>
      </p:grpSpPr>
      <p:sp>
        <p:nvSpPr>
          <p:cNvPr id="315" name="Google Shape;315;p13"/>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grpSp>
        <p:nvGrpSpPr>
          <p:cNvPr id="316" name="Google Shape;316;p13"/>
          <p:cNvGrpSpPr/>
          <p:nvPr/>
        </p:nvGrpSpPr>
        <p:grpSpPr>
          <a:xfrm>
            <a:off x="540463" y="3429009"/>
            <a:ext cx="1325392" cy="4283039"/>
            <a:chOff x="2474121" y="2891575"/>
            <a:chExt cx="439279" cy="1419541"/>
          </a:xfrm>
        </p:grpSpPr>
        <p:sp>
          <p:nvSpPr>
            <p:cNvPr id="317" name="Google Shape;317;p13"/>
            <p:cNvSpPr/>
            <p:nvPr/>
          </p:nvSpPr>
          <p:spPr>
            <a:xfrm rot="-5400000">
              <a:off x="1917918" y="3535251"/>
              <a:ext cx="1419541" cy="132189"/>
            </a:xfrm>
            <a:custGeom>
              <a:avLst/>
              <a:gdLst/>
              <a:ahLst/>
              <a:cxnLst/>
              <a:rect l="l" t="t" r="r" b="b"/>
              <a:pathLst>
                <a:path w="32635" h="3039" extrusionOk="0">
                  <a:moveTo>
                    <a:pt x="1" y="0"/>
                  </a:moveTo>
                  <a:lnTo>
                    <a:pt x="1" y="243"/>
                  </a:lnTo>
                  <a:lnTo>
                    <a:pt x="15818" y="243"/>
                  </a:lnTo>
                  <a:lnTo>
                    <a:pt x="15818" y="2796"/>
                  </a:lnTo>
                  <a:lnTo>
                    <a:pt x="31864" y="2796"/>
                  </a:lnTo>
                  <a:cubicBezTo>
                    <a:pt x="31921" y="2981"/>
                    <a:pt x="32092" y="3038"/>
                    <a:pt x="32221" y="3038"/>
                  </a:cubicBezTo>
                  <a:cubicBezTo>
                    <a:pt x="32449" y="3038"/>
                    <a:pt x="32634" y="2924"/>
                    <a:pt x="32634" y="2682"/>
                  </a:cubicBezTo>
                  <a:cubicBezTo>
                    <a:pt x="32634" y="2496"/>
                    <a:pt x="32449" y="2325"/>
                    <a:pt x="32221" y="2325"/>
                  </a:cubicBezTo>
                  <a:cubicBezTo>
                    <a:pt x="32092" y="2325"/>
                    <a:pt x="31921" y="2439"/>
                    <a:pt x="31864" y="2568"/>
                  </a:cubicBezTo>
                  <a:lnTo>
                    <a:pt x="16046" y="2568"/>
                  </a:lnTo>
                  <a:lnTo>
                    <a:pt x="16046"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18" name="Google Shape;318;p13"/>
            <p:cNvSpPr/>
            <p:nvPr/>
          </p:nvSpPr>
          <p:spPr>
            <a:xfrm rot="-5400000">
              <a:off x="2568095" y="3965811"/>
              <a:ext cx="504441" cy="186169"/>
            </a:xfrm>
            <a:custGeom>
              <a:avLst/>
              <a:gdLst/>
              <a:ahLst/>
              <a:cxnLst/>
              <a:rect l="l" t="t" r="r" b="b"/>
              <a:pathLst>
                <a:path w="11597" h="4280" extrusionOk="0">
                  <a:moveTo>
                    <a:pt x="1" y="1"/>
                  </a:moveTo>
                  <a:lnTo>
                    <a:pt x="1" y="243"/>
                  </a:lnTo>
                  <a:lnTo>
                    <a:pt x="11112" y="243"/>
                  </a:lnTo>
                  <a:lnTo>
                    <a:pt x="11112" y="3566"/>
                  </a:lnTo>
                  <a:cubicBezTo>
                    <a:pt x="10940" y="3623"/>
                    <a:pt x="10883" y="3752"/>
                    <a:pt x="10883" y="3923"/>
                  </a:cubicBezTo>
                  <a:cubicBezTo>
                    <a:pt x="10883" y="4108"/>
                    <a:pt x="10997" y="4279"/>
                    <a:pt x="11240" y="4279"/>
                  </a:cubicBezTo>
                  <a:cubicBezTo>
                    <a:pt x="11468" y="4279"/>
                    <a:pt x="11596" y="4108"/>
                    <a:pt x="11596" y="3923"/>
                  </a:cubicBezTo>
                  <a:cubicBezTo>
                    <a:pt x="11596" y="3752"/>
                    <a:pt x="11539" y="3623"/>
                    <a:pt x="11354" y="3566"/>
                  </a:cubicBezTo>
                  <a:lnTo>
                    <a:pt x="11354"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19" name="Google Shape;319;p13"/>
            <p:cNvSpPr/>
            <p:nvPr/>
          </p:nvSpPr>
          <p:spPr>
            <a:xfrm rot="-5400000">
              <a:off x="2612136" y="4009852"/>
              <a:ext cx="452331" cy="150197"/>
            </a:xfrm>
            <a:custGeom>
              <a:avLst/>
              <a:gdLst/>
              <a:ahLst/>
              <a:cxnLst/>
              <a:rect l="l" t="t" r="r" b="b"/>
              <a:pathLst>
                <a:path w="10399" h="3453" extrusionOk="0">
                  <a:moveTo>
                    <a:pt x="1" y="1"/>
                  </a:moveTo>
                  <a:lnTo>
                    <a:pt x="1" y="243"/>
                  </a:lnTo>
                  <a:lnTo>
                    <a:pt x="9928" y="243"/>
                  </a:lnTo>
                  <a:lnTo>
                    <a:pt x="9928" y="2739"/>
                  </a:lnTo>
                  <a:cubicBezTo>
                    <a:pt x="9757" y="2796"/>
                    <a:pt x="9628" y="2925"/>
                    <a:pt x="9628" y="3096"/>
                  </a:cubicBezTo>
                  <a:cubicBezTo>
                    <a:pt x="9628" y="3281"/>
                    <a:pt x="9814" y="3452"/>
                    <a:pt x="10042" y="3452"/>
                  </a:cubicBezTo>
                  <a:cubicBezTo>
                    <a:pt x="10227" y="3452"/>
                    <a:pt x="10398" y="3281"/>
                    <a:pt x="10398" y="3096"/>
                  </a:cubicBezTo>
                  <a:cubicBezTo>
                    <a:pt x="10398" y="2925"/>
                    <a:pt x="10284" y="2796"/>
                    <a:pt x="10170" y="2739"/>
                  </a:cubicBezTo>
                  <a:lnTo>
                    <a:pt x="1017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20" name="Google Shape;320;p13"/>
            <p:cNvSpPr/>
            <p:nvPr/>
          </p:nvSpPr>
          <p:spPr>
            <a:xfrm rot="-5400000">
              <a:off x="2177879" y="3666157"/>
              <a:ext cx="1160818" cy="129101"/>
            </a:xfrm>
            <a:custGeom>
              <a:avLst/>
              <a:gdLst/>
              <a:ahLst/>
              <a:cxnLst/>
              <a:rect l="l" t="t" r="r" b="b"/>
              <a:pathLst>
                <a:path w="26687" h="2968" extrusionOk="0">
                  <a:moveTo>
                    <a:pt x="1" y="0"/>
                  </a:moveTo>
                  <a:lnTo>
                    <a:pt x="1" y="243"/>
                  </a:lnTo>
                  <a:lnTo>
                    <a:pt x="12310" y="243"/>
                  </a:lnTo>
                  <a:lnTo>
                    <a:pt x="12310" y="2739"/>
                  </a:lnTo>
                  <a:lnTo>
                    <a:pt x="25973" y="2739"/>
                  </a:lnTo>
                  <a:cubicBezTo>
                    <a:pt x="26030" y="2910"/>
                    <a:pt x="26159" y="2967"/>
                    <a:pt x="26330" y="2967"/>
                  </a:cubicBezTo>
                  <a:cubicBezTo>
                    <a:pt x="26572" y="2967"/>
                    <a:pt x="26687" y="2853"/>
                    <a:pt x="26687" y="2611"/>
                  </a:cubicBezTo>
                  <a:cubicBezTo>
                    <a:pt x="26687" y="2439"/>
                    <a:pt x="26572" y="2254"/>
                    <a:pt x="26330" y="2254"/>
                  </a:cubicBezTo>
                  <a:cubicBezTo>
                    <a:pt x="26159" y="2254"/>
                    <a:pt x="26030" y="2382"/>
                    <a:pt x="25973" y="2496"/>
                  </a:cubicBezTo>
                  <a:lnTo>
                    <a:pt x="12538" y="2496"/>
                  </a:lnTo>
                  <a:lnTo>
                    <a:pt x="1253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21" name="Google Shape;321;p13"/>
            <p:cNvSpPr/>
            <p:nvPr/>
          </p:nvSpPr>
          <p:spPr>
            <a:xfrm rot="-5400000">
              <a:off x="2081076" y="3607849"/>
              <a:ext cx="1271867" cy="134668"/>
            </a:xfrm>
            <a:custGeom>
              <a:avLst/>
              <a:gdLst/>
              <a:ahLst/>
              <a:cxnLst/>
              <a:rect l="l" t="t" r="r" b="b"/>
              <a:pathLst>
                <a:path w="29240" h="3096" extrusionOk="0">
                  <a:moveTo>
                    <a:pt x="1" y="1"/>
                  </a:moveTo>
                  <a:lnTo>
                    <a:pt x="1" y="243"/>
                  </a:lnTo>
                  <a:lnTo>
                    <a:pt x="13436" y="243"/>
                  </a:lnTo>
                  <a:lnTo>
                    <a:pt x="13436" y="2853"/>
                  </a:lnTo>
                  <a:lnTo>
                    <a:pt x="28526" y="2853"/>
                  </a:lnTo>
                  <a:cubicBezTo>
                    <a:pt x="28526" y="2967"/>
                    <a:pt x="28712" y="3096"/>
                    <a:pt x="28883" y="3096"/>
                  </a:cubicBezTo>
                  <a:cubicBezTo>
                    <a:pt x="29068" y="3096"/>
                    <a:pt x="29240" y="2910"/>
                    <a:pt x="29240" y="2739"/>
                  </a:cubicBezTo>
                  <a:cubicBezTo>
                    <a:pt x="29240" y="2497"/>
                    <a:pt x="29068" y="2326"/>
                    <a:pt x="28883" y="2326"/>
                  </a:cubicBezTo>
                  <a:cubicBezTo>
                    <a:pt x="28712" y="2326"/>
                    <a:pt x="28526" y="2440"/>
                    <a:pt x="28526" y="2611"/>
                  </a:cubicBezTo>
                  <a:lnTo>
                    <a:pt x="13679" y="2611"/>
                  </a:lnTo>
                  <a:lnTo>
                    <a:pt x="13679"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22" name="Google Shape;322;p13"/>
            <p:cNvSpPr/>
            <p:nvPr/>
          </p:nvSpPr>
          <p:spPr>
            <a:xfrm rot="-5400000">
              <a:off x="2065591" y="3641342"/>
              <a:ext cx="1212319" cy="127230"/>
            </a:xfrm>
            <a:custGeom>
              <a:avLst/>
              <a:gdLst/>
              <a:ahLst/>
              <a:cxnLst/>
              <a:rect l="l" t="t" r="r" b="b"/>
              <a:pathLst>
                <a:path w="27871" h="2925" extrusionOk="0">
                  <a:moveTo>
                    <a:pt x="1" y="0"/>
                  </a:moveTo>
                  <a:lnTo>
                    <a:pt x="1" y="243"/>
                  </a:lnTo>
                  <a:lnTo>
                    <a:pt x="14563" y="243"/>
                  </a:lnTo>
                  <a:lnTo>
                    <a:pt x="14563" y="2682"/>
                  </a:lnTo>
                  <a:lnTo>
                    <a:pt x="27157" y="2682"/>
                  </a:lnTo>
                  <a:cubicBezTo>
                    <a:pt x="27229" y="2853"/>
                    <a:pt x="27343" y="2924"/>
                    <a:pt x="27514" y="2924"/>
                  </a:cubicBezTo>
                  <a:cubicBezTo>
                    <a:pt x="27756" y="2924"/>
                    <a:pt x="27870" y="2796"/>
                    <a:pt x="27870" y="2567"/>
                  </a:cubicBezTo>
                  <a:cubicBezTo>
                    <a:pt x="27870" y="2382"/>
                    <a:pt x="27756" y="2211"/>
                    <a:pt x="27514" y="2211"/>
                  </a:cubicBezTo>
                  <a:cubicBezTo>
                    <a:pt x="27343" y="2211"/>
                    <a:pt x="27229" y="2325"/>
                    <a:pt x="27157" y="2439"/>
                  </a:cubicBezTo>
                  <a:lnTo>
                    <a:pt x="14806" y="2439"/>
                  </a:lnTo>
                  <a:lnTo>
                    <a:pt x="14806"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23" name="Google Shape;323;p13"/>
            <p:cNvSpPr/>
            <p:nvPr/>
          </p:nvSpPr>
          <p:spPr>
            <a:xfrm rot="-5400000">
              <a:off x="1972508" y="3742473"/>
              <a:ext cx="1103749" cy="33537"/>
            </a:xfrm>
            <a:custGeom>
              <a:avLst/>
              <a:gdLst/>
              <a:ahLst/>
              <a:cxnLst/>
              <a:rect l="l" t="t" r="r" b="b"/>
              <a:pathLst>
                <a:path w="25375" h="771" extrusionOk="0">
                  <a:moveTo>
                    <a:pt x="25018" y="1"/>
                  </a:moveTo>
                  <a:cubicBezTo>
                    <a:pt x="24847" y="1"/>
                    <a:pt x="24733" y="115"/>
                    <a:pt x="24661" y="300"/>
                  </a:cubicBezTo>
                  <a:lnTo>
                    <a:pt x="1" y="300"/>
                  </a:lnTo>
                  <a:lnTo>
                    <a:pt x="1" y="528"/>
                  </a:lnTo>
                  <a:lnTo>
                    <a:pt x="24661" y="528"/>
                  </a:lnTo>
                  <a:cubicBezTo>
                    <a:pt x="24733" y="657"/>
                    <a:pt x="24847" y="771"/>
                    <a:pt x="25018" y="771"/>
                  </a:cubicBezTo>
                  <a:cubicBezTo>
                    <a:pt x="25260" y="771"/>
                    <a:pt x="25374" y="600"/>
                    <a:pt x="25374" y="414"/>
                  </a:cubicBezTo>
                  <a:cubicBezTo>
                    <a:pt x="25374" y="172"/>
                    <a:pt x="25260" y="1"/>
                    <a:pt x="25018"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24" name="Google Shape;324;p13"/>
            <p:cNvSpPr/>
            <p:nvPr/>
          </p:nvSpPr>
          <p:spPr>
            <a:xfrm rot="-5400000">
              <a:off x="2020290" y="3823748"/>
              <a:ext cx="941199" cy="33537"/>
            </a:xfrm>
            <a:custGeom>
              <a:avLst/>
              <a:gdLst/>
              <a:ahLst/>
              <a:cxnLst/>
              <a:rect l="l" t="t" r="r" b="b"/>
              <a:pathLst>
                <a:path w="21638" h="771" extrusionOk="0">
                  <a:moveTo>
                    <a:pt x="21281" y="0"/>
                  </a:moveTo>
                  <a:cubicBezTo>
                    <a:pt x="21095" y="0"/>
                    <a:pt x="20924" y="114"/>
                    <a:pt x="20924" y="229"/>
                  </a:cubicBezTo>
                  <a:lnTo>
                    <a:pt x="1" y="229"/>
                  </a:lnTo>
                  <a:lnTo>
                    <a:pt x="1" y="471"/>
                  </a:lnTo>
                  <a:lnTo>
                    <a:pt x="20924" y="471"/>
                  </a:lnTo>
                  <a:cubicBezTo>
                    <a:pt x="20924" y="656"/>
                    <a:pt x="21095" y="771"/>
                    <a:pt x="21281" y="771"/>
                  </a:cubicBezTo>
                  <a:cubicBezTo>
                    <a:pt x="21452" y="771"/>
                    <a:pt x="21637" y="585"/>
                    <a:pt x="21637" y="357"/>
                  </a:cubicBezTo>
                  <a:cubicBezTo>
                    <a:pt x="21637" y="172"/>
                    <a:pt x="21452" y="0"/>
                    <a:pt x="21281"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325" name="Google Shape;325;p13"/>
          <p:cNvGrpSpPr/>
          <p:nvPr/>
        </p:nvGrpSpPr>
        <p:grpSpPr>
          <a:xfrm rot="-5400000">
            <a:off x="11446616" y="218674"/>
            <a:ext cx="1627896" cy="3904481"/>
            <a:chOff x="3117442" y="2754471"/>
            <a:chExt cx="648978" cy="1556645"/>
          </a:xfrm>
        </p:grpSpPr>
        <p:sp>
          <p:nvSpPr>
            <p:cNvPr id="326" name="Google Shape;326;p13"/>
            <p:cNvSpPr/>
            <p:nvPr/>
          </p:nvSpPr>
          <p:spPr>
            <a:xfrm rot="-5400000">
              <a:off x="2522788" y="3592320"/>
              <a:ext cx="1313451" cy="124142"/>
            </a:xfrm>
            <a:custGeom>
              <a:avLst/>
              <a:gdLst/>
              <a:ahLst/>
              <a:cxnLst/>
              <a:rect l="l" t="t" r="r" b="b"/>
              <a:pathLst>
                <a:path w="30196" h="2854" extrusionOk="0">
                  <a:moveTo>
                    <a:pt x="15276" y="1"/>
                  </a:moveTo>
                  <a:lnTo>
                    <a:pt x="12666" y="2625"/>
                  </a:lnTo>
                  <a:lnTo>
                    <a:pt x="1" y="2625"/>
                  </a:lnTo>
                  <a:lnTo>
                    <a:pt x="1" y="2854"/>
                  </a:lnTo>
                  <a:lnTo>
                    <a:pt x="12780" y="2854"/>
                  </a:lnTo>
                  <a:lnTo>
                    <a:pt x="15390" y="243"/>
                  </a:lnTo>
                  <a:lnTo>
                    <a:pt x="23235" y="243"/>
                  </a:lnTo>
                  <a:lnTo>
                    <a:pt x="25374" y="2383"/>
                  </a:lnTo>
                  <a:lnTo>
                    <a:pt x="29425" y="2383"/>
                  </a:lnTo>
                  <a:cubicBezTo>
                    <a:pt x="29482" y="2554"/>
                    <a:pt x="29596" y="2625"/>
                    <a:pt x="29782" y="2625"/>
                  </a:cubicBezTo>
                  <a:cubicBezTo>
                    <a:pt x="30010" y="2625"/>
                    <a:pt x="30195" y="2497"/>
                    <a:pt x="30195" y="2269"/>
                  </a:cubicBezTo>
                  <a:cubicBezTo>
                    <a:pt x="30195" y="2083"/>
                    <a:pt x="30010" y="1912"/>
                    <a:pt x="29782" y="1912"/>
                  </a:cubicBezTo>
                  <a:cubicBezTo>
                    <a:pt x="29653" y="1912"/>
                    <a:pt x="29482" y="1969"/>
                    <a:pt x="29425" y="2140"/>
                  </a:cubicBezTo>
                  <a:lnTo>
                    <a:pt x="25503" y="2140"/>
                  </a:lnTo>
                  <a:lnTo>
                    <a:pt x="23306"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27" name="Google Shape;327;p13"/>
            <p:cNvSpPr/>
            <p:nvPr/>
          </p:nvSpPr>
          <p:spPr>
            <a:xfrm rot="-5400000">
              <a:off x="3104412" y="3972336"/>
              <a:ext cx="644024" cy="33537"/>
            </a:xfrm>
            <a:custGeom>
              <a:avLst/>
              <a:gdLst/>
              <a:ahLst/>
              <a:cxnLst/>
              <a:rect l="l" t="t" r="r" b="b"/>
              <a:pathLst>
                <a:path w="14806" h="771" extrusionOk="0">
                  <a:moveTo>
                    <a:pt x="14392" y="1"/>
                  </a:moveTo>
                  <a:cubicBezTo>
                    <a:pt x="14264" y="1"/>
                    <a:pt x="14092" y="115"/>
                    <a:pt x="14035" y="300"/>
                  </a:cubicBezTo>
                  <a:lnTo>
                    <a:pt x="1" y="300"/>
                  </a:lnTo>
                  <a:lnTo>
                    <a:pt x="1" y="543"/>
                  </a:lnTo>
                  <a:lnTo>
                    <a:pt x="14035" y="543"/>
                  </a:lnTo>
                  <a:cubicBezTo>
                    <a:pt x="14092" y="657"/>
                    <a:pt x="14264" y="771"/>
                    <a:pt x="14392" y="771"/>
                  </a:cubicBezTo>
                  <a:cubicBezTo>
                    <a:pt x="14620" y="771"/>
                    <a:pt x="14806" y="600"/>
                    <a:pt x="14806" y="414"/>
                  </a:cubicBezTo>
                  <a:cubicBezTo>
                    <a:pt x="14806" y="186"/>
                    <a:pt x="14620" y="1"/>
                    <a:pt x="1439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28" name="Google Shape;328;p13"/>
            <p:cNvSpPr/>
            <p:nvPr/>
          </p:nvSpPr>
          <p:spPr>
            <a:xfrm rot="-5400000">
              <a:off x="3456174" y="4000870"/>
              <a:ext cx="452331" cy="168161"/>
            </a:xfrm>
            <a:custGeom>
              <a:avLst/>
              <a:gdLst/>
              <a:ahLst/>
              <a:cxnLst/>
              <a:rect l="l" t="t" r="r" b="b"/>
              <a:pathLst>
                <a:path w="10399" h="3866" extrusionOk="0">
                  <a:moveTo>
                    <a:pt x="1" y="1"/>
                  </a:moveTo>
                  <a:lnTo>
                    <a:pt x="1" y="243"/>
                  </a:lnTo>
                  <a:lnTo>
                    <a:pt x="9928" y="243"/>
                  </a:lnTo>
                  <a:lnTo>
                    <a:pt x="9928" y="3153"/>
                  </a:lnTo>
                  <a:cubicBezTo>
                    <a:pt x="9757" y="3153"/>
                    <a:pt x="9628" y="3338"/>
                    <a:pt x="9628" y="3509"/>
                  </a:cubicBezTo>
                  <a:cubicBezTo>
                    <a:pt x="9628" y="3695"/>
                    <a:pt x="9814" y="3866"/>
                    <a:pt x="10042" y="3866"/>
                  </a:cubicBezTo>
                  <a:cubicBezTo>
                    <a:pt x="10227" y="3866"/>
                    <a:pt x="10398" y="3695"/>
                    <a:pt x="10398" y="3509"/>
                  </a:cubicBezTo>
                  <a:cubicBezTo>
                    <a:pt x="10398" y="3338"/>
                    <a:pt x="10284" y="3153"/>
                    <a:pt x="10170" y="3153"/>
                  </a:cubicBezTo>
                  <a:lnTo>
                    <a:pt x="1017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29" name="Google Shape;329;p13"/>
            <p:cNvSpPr/>
            <p:nvPr/>
          </p:nvSpPr>
          <p:spPr>
            <a:xfrm rot="-5400000">
              <a:off x="3085206" y="3642908"/>
              <a:ext cx="1140330" cy="196087"/>
            </a:xfrm>
            <a:custGeom>
              <a:avLst/>
              <a:gdLst/>
              <a:ahLst/>
              <a:cxnLst/>
              <a:rect l="l" t="t" r="r" b="b"/>
              <a:pathLst>
                <a:path w="26216" h="4508" extrusionOk="0">
                  <a:moveTo>
                    <a:pt x="25859" y="0"/>
                  </a:moveTo>
                  <a:cubicBezTo>
                    <a:pt x="25674" y="0"/>
                    <a:pt x="25560" y="114"/>
                    <a:pt x="25503" y="229"/>
                  </a:cubicBezTo>
                  <a:lnTo>
                    <a:pt x="16531" y="229"/>
                  </a:lnTo>
                  <a:lnTo>
                    <a:pt x="12481" y="4279"/>
                  </a:lnTo>
                  <a:lnTo>
                    <a:pt x="11240" y="4279"/>
                  </a:lnTo>
                  <a:lnTo>
                    <a:pt x="11240" y="57"/>
                  </a:lnTo>
                  <a:lnTo>
                    <a:pt x="1" y="57"/>
                  </a:lnTo>
                  <a:lnTo>
                    <a:pt x="1" y="286"/>
                  </a:lnTo>
                  <a:lnTo>
                    <a:pt x="10997" y="286"/>
                  </a:lnTo>
                  <a:lnTo>
                    <a:pt x="10997" y="4507"/>
                  </a:lnTo>
                  <a:lnTo>
                    <a:pt x="12609" y="4507"/>
                  </a:lnTo>
                  <a:lnTo>
                    <a:pt x="16645" y="471"/>
                  </a:lnTo>
                  <a:lnTo>
                    <a:pt x="25503" y="471"/>
                  </a:lnTo>
                  <a:cubicBezTo>
                    <a:pt x="25560" y="642"/>
                    <a:pt x="25674" y="771"/>
                    <a:pt x="25859" y="771"/>
                  </a:cubicBezTo>
                  <a:cubicBezTo>
                    <a:pt x="26087" y="771"/>
                    <a:pt x="26216" y="585"/>
                    <a:pt x="26216" y="357"/>
                  </a:cubicBezTo>
                  <a:cubicBezTo>
                    <a:pt x="26216" y="171"/>
                    <a:pt x="26087" y="0"/>
                    <a:pt x="2585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30" name="Google Shape;330;p13"/>
            <p:cNvSpPr/>
            <p:nvPr/>
          </p:nvSpPr>
          <p:spPr>
            <a:xfrm rot="-5400000">
              <a:off x="2913348" y="3546126"/>
              <a:ext cx="1336374" cy="193607"/>
            </a:xfrm>
            <a:custGeom>
              <a:avLst/>
              <a:gdLst/>
              <a:ahLst/>
              <a:cxnLst/>
              <a:rect l="l" t="t" r="r" b="b"/>
              <a:pathLst>
                <a:path w="30723" h="4451" extrusionOk="0">
                  <a:moveTo>
                    <a:pt x="30309" y="1"/>
                  </a:moveTo>
                  <a:cubicBezTo>
                    <a:pt x="30195" y="1"/>
                    <a:pt x="30010" y="115"/>
                    <a:pt x="29953" y="300"/>
                  </a:cubicBezTo>
                  <a:lnTo>
                    <a:pt x="16232" y="300"/>
                  </a:lnTo>
                  <a:lnTo>
                    <a:pt x="12609" y="3866"/>
                  </a:lnTo>
                  <a:lnTo>
                    <a:pt x="12609" y="714"/>
                  </a:lnTo>
                  <a:lnTo>
                    <a:pt x="1" y="714"/>
                  </a:lnTo>
                  <a:lnTo>
                    <a:pt x="1" y="956"/>
                  </a:lnTo>
                  <a:lnTo>
                    <a:pt x="12367" y="956"/>
                  </a:lnTo>
                  <a:lnTo>
                    <a:pt x="12367" y="4451"/>
                  </a:lnTo>
                  <a:lnTo>
                    <a:pt x="16346" y="528"/>
                  </a:lnTo>
                  <a:lnTo>
                    <a:pt x="29953" y="528"/>
                  </a:lnTo>
                  <a:cubicBezTo>
                    <a:pt x="30010" y="657"/>
                    <a:pt x="30195" y="771"/>
                    <a:pt x="30309" y="771"/>
                  </a:cubicBezTo>
                  <a:cubicBezTo>
                    <a:pt x="30552" y="771"/>
                    <a:pt x="30723" y="600"/>
                    <a:pt x="30723" y="414"/>
                  </a:cubicBezTo>
                  <a:cubicBezTo>
                    <a:pt x="30723" y="172"/>
                    <a:pt x="30552" y="1"/>
                    <a:pt x="3030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31" name="Google Shape;331;p13"/>
            <p:cNvSpPr/>
            <p:nvPr/>
          </p:nvSpPr>
          <p:spPr>
            <a:xfrm rot="-5400000">
              <a:off x="2875811" y="3622116"/>
              <a:ext cx="1233415" cy="144586"/>
            </a:xfrm>
            <a:custGeom>
              <a:avLst/>
              <a:gdLst/>
              <a:ahLst/>
              <a:cxnLst/>
              <a:rect l="l" t="t" r="r" b="b"/>
              <a:pathLst>
                <a:path w="28356" h="3324" extrusionOk="0">
                  <a:moveTo>
                    <a:pt x="27942" y="0"/>
                  </a:moveTo>
                  <a:cubicBezTo>
                    <a:pt x="27813" y="0"/>
                    <a:pt x="27642" y="114"/>
                    <a:pt x="27585" y="228"/>
                  </a:cubicBezTo>
                  <a:lnTo>
                    <a:pt x="16175" y="228"/>
                  </a:lnTo>
                  <a:lnTo>
                    <a:pt x="13679" y="2796"/>
                  </a:lnTo>
                  <a:lnTo>
                    <a:pt x="13679" y="1127"/>
                  </a:lnTo>
                  <a:lnTo>
                    <a:pt x="1" y="1127"/>
                  </a:lnTo>
                  <a:lnTo>
                    <a:pt x="1" y="1369"/>
                  </a:lnTo>
                  <a:lnTo>
                    <a:pt x="13436" y="1369"/>
                  </a:lnTo>
                  <a:lnTo>
                    <a:pt x="13436" y="3323"/>
                  </a:lnTo>
                  <a:lnTo>
                    <a:pt x="16289" y="471"/>
                  </a:lnTo>
                  <a:lnTo>
                    <a:pt x="27585" y="471"/>
                  </a:lnTo>
                  <a:cubicBezTo>
                    <a:pt x="27642" y="656"/>
                    <a:pt x="27813" y="770"/>
                    <a:pt x="27942" y="770"/>
                  </a:cubicBezTo>
                  <a:cubicBezTo>
                    <a:pt x="28170" y="770"/>
                    <a:pt x="28355" y="585"/>
                    <a:pt x="28355" y="357"/>
                  </a:cubicBezTo>
                  <a:cubicBezTo>
                    <a:pt x="28355" y="171"/>
                    <a:pt x="28170" y="0"/>
                    <a:pt x="27942"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32" name="Google Shape;332;p13"/>
            <p:cNvSpPr/>
            <p:nvPr/>
          </p:nvSpPr>
          <p:spPr>
            <a:xfrm rot="-5400000">
              <a:off x="2601887" y="3552324"/>
              <a:ext cx="1419541" cy="98043"/>
            </a:xfrm>
            <a:custGeom>
              <a:avLst/>
              <a:gdLst/>
              <a:ahLst/>
              <a:cxnLst/>
              <a:rect l="l" t="t" r="r" b="b"/>
              <a:pathLst>
                <a:path w="32635" h="2254" extrusionOk="0">
                  <a:moveTo>
                    <a:pt x="16289" y="0"/>
                  </a:moveTo>
                  <a:lnTo>
                    <a:pt x="14321" y="1897"/>
                  </a:lnTo>
                  <a:lnTo>
                    <a:pt x="1" y="1897"/>
                  </a:lnTo>
                  <a:lnTo>
                    <a:pt x="1" y="2140"/>
                  </a:lnTo>
                  <a:lnTo>
                    <a:pt x="14449" y="2140"/>
                  </a:lnTo>
                  <a:lnTo>
                    <a:pt x="16346" y="229"/>
                  </a:lnTo>
                  <a:lnTo>
                    <a:pt x="21395" y="229"/>
                  </a:lnTo>
                  <a:lnTo>
                    <a:pt x="23178" y="2012"/>
                  </a:lnTo>
                  <a:lnTo>
                    <a:pt x="31864" y="2012"/>
                  </a:lnTo>
                  <a:cubicBezTo>
                    <a:pt x="31921" y="2197"/>
                    <a:pt x="32092" y="2254"/>
                    <a:pt x="32221" y="2254"/>
                  </a:cubicBezTo>
                  <a:cubicBezTo>
                    <a:pt x="32449" y="2254"/>
                    <a:pt x="32634" y="2140"/>
                    <a:pt x="32634" y="1897"/>
                  </a:cubicBezTo>
                  <a:cubicBezTo>
                    <a:pt x="32634" y="1655"/>
                    <a:pt x="32449" y="1541"/>
                    <a:pt x="32221" y="1541"/>
                  </a:cubicBezTo>
                  <a:cubicBezTo>
                    <a:pt x="32035" y="1541"/>
                    <a:pt x="31921" y="1655"/>
                    <a:pt x="31864" y="1783"/>
                  </a:cubicBezTo>
                  <a:lnTo>
                    <a:pt x="23306" y="1783"/>
                  </a:lnTo>
                  <a:lnTo>
                    <a:pt x="21523"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33" name="Google Shape;333;p13"/>
            <p:cNvSpPr/>
            <p:nvPr/>
          </p:nvSpPr>
          <p:spPr>
            <a:xfrm rot="-5400000">
              <a:off x="2574592" y="3483446"/>
              <a:ext cx="1556645" cy="98696"/>
            </a:xfrm>
            <a:custGeom>
              <a:avLst/>
              <a:gdLst/>
              <a:ahLst/>
              <a:cxnLst/>
              <a:rect l="l" t="t" r="r" b="b"/>
              <a:pathLst>
                <a:path w="35787" h="2269" extrusionOk="0">
                  <a:moveTo>
                    <a:pt x="16703" y="1"/>
                  </a:moveTo>
                  <a:lnTo>
                    <a:pt x="14806" y="1841"/>
                  </a:lnTo>
                  <a:lnTo>
                    <a:pt x="1" y="1841"/>
                  </a:lnTo>
                  <a:lnTo>
                    <a:pt x="1" y="2083"/>
                  </a:lnTo>
                  <a:lnTo>
                    <a:pt x="14920" y="2083"/>
                  </a:lnTo>
                  <a:lnTo>
                    <a:pt x="16760" y="243"/>
                  </a:lnTo>
                  <a:lnTo>
                    <a:pt x="20810" y="243"/>
                  </a:lnTo>
                  <a:lnTo>
                    <a:pt x="22593" y="2026"/>
                  </a:lnTo>
                  <a:lnTo>
                    <a:pt x="35002" y="2026"/>
                  </a:lnTo>
                  <a:cubicBezTo>
                    <a:pt x="35073" y="2140"/>
                    <a:pt x="35244" y="2269"/>
                    <a:pt x="35358" y="2269"/>
                  </a:cubicBezTo>
                  <a:cubicBezTo>
                    <a:pt x="35601" y="2269"/>
                    <a:pt x="35786" y="2083"/>
                    <a:pt x="35786" y="1912"/>
                  </a:cubicBezTo>
                  <a:cubicBezTo>
                    <a:pt x="35786" y="1670"/>
                    <a:pt x="35601" y="1484"/>
                    <a:pt x="35358" y="1484"/>
                  </a:cubicBezTo>
                  <a:cubicBezTo>
                    <a:pt x="35244" y="1484"/>
                    <a:pt x="35073" y="1613"/>
                    <a:pt x="35002" y="1784"/>
                  </a:cubicBezTo>
                  <a:lnTo>
                    <a:pt x="22650" y="1784"/>
                  </a:lnTo>
                  <a:lnTo>
                    <a:pt x="20924"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34" name="Google Shape;334;p13"/>
            <p:cNvSpPr/>
            <p:nvPr/>
          </p:nvSpPr>
          <p:spPr>
            <a:xfrm rot="-5400000">
              <a:off x="2516589" y="3511045"/>
              <a:ext cx="1499576" cy="100566"/>
            </a:xfrm>
            <a:custGeom>
              <a:avLst/>
              <a:gdLst/>
              <a:ahLst/>
              <a:cxnLst/>
              <a:rect l="l" t="t" r="r" b="b"/>
              <a:pathLst>
                <a:path w="34475" h="2312" extrusionOk="0">
                  <a:moveTo>
                    <a:pt x="15747" y="1"/>
                  </a:moveTo>
                  <a:lnTo>
                    <a:pt x="13679" y="2012"/>
                  </a:lnTo>
                  <a:lnTo>
                    <a:pt x="1" y="2012"/>
                  </a:lnTo>
                  <a:lnTo>
                    <a:pt x="1" y="2254"/>
                  </a:lnTo>
                  <a:lnTo>
                    <a:pt x="13793" y="2254"/>
                  </a:lnTo>
                  <a:lnTo>
                    <a:pt x="15818" y="229"/>
                  </a:lnTo>
                  <a:lnTo>
                    <a:pt x="22108" y="229"/>
                  </a:lnTo>
                  <a:lnTo>
                    <a:pt x="24019" y="2069"/>
                  </a:lnTo>
                  <a:lnTo>
                    <a:pt x="33761" y="2069"/>
                  </a:lnTo>
                  <a:cubicBezTo>
                    <a:pt x="33818" y="2197"/>
                    <a:pt x="33932" y="2311"/>
                    <a:pt x="34117" y="2311"/>
                  </a:cubicBezTo>
                  <a:cubicBezTo>
                    <a:pt x="34289" y="2311"/>
                    <a:pt x="34474" y="2140"/>
                    <a:pt x="34474" y="1955"/>
                  </a:cubicBezTo>
                  <a:cubicBezTo>
                    <a:pt x="34474" y="1712"/>
                    <a:pt x="34289" y="1541"/>
                    <a:pt x="34117" y="1541"/>
                  </a:cubicBezTo>
                  <a:cubicBezTo>
                    <a:pt x="33932" y="1541"/>
                    <a:pt x="33761" y="1655"/>
                    <a:pt x="33761" y="1841"/>
                  </a:cubicBezTo>
                  <a:lnTo>
                    <a:pt x="24076" y="1841"/>
                  </a:lnTo>
                  <a:lnTo>
                    <a:pt x="2223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35" name="Google Shape;335;p13"/>
            <p:cNvSpPr/>
            <p:nvPr/>
          </p:nvSpPr>
          <p:spPr>
            <a:xfrm rot="-5400000">
              <a:off x="2595407" y="3628314"/>
              <a:ext cx="1251380" cy="114224"/>
            </a:xfrm>
            <a:custGeom>
              <a:avLst/>
              <a:gdLst/>
              <a:ahLst/>
              <a:cxnLst/>
              <a:rect l="l" t="t" r="r" b="b"/>
              <a:pathLst>
                <a:path w="28769" h="2626" extrusionOk="0">
                  <a:moveTo>
                    <a:pt x="15519" y="1"/>
                  </a:moveTo>
                  <a:lnTo>
                    <a:pt x="13137" y="2383"/>
                  </a:lnTo>
                  <a:lnTo>
                    <a:pt x="1" y="2383"/>
                  </a:lnTo>
                  <a:lnTo>
                    <a:pt x="1" y="2625"/>
                  </a:lnTo>
                  <a:lnTo>
                    <a:pt x="13251" y="2625"/>
                  </a:lnTo>
                  <a:lnTo>
                    <a:pt x="15633" y="243"/>
                  </a:lnTo>
                  <a:lnTo>
                    <a:pt x="22707" y="243"/>
                  </a:lnTo>
                  <a:lnTo>
                    <a:pt x="24547" y="2083"/>
                  </a:lnTo>
                  <a:lnTo>
                    <a:pt x="28056" y="2083"/>
                  </a:lnTo>
                  <a:cubicBezTo>
                    <a:pt x="28056" y="2268"/>
                    <a:pt x="28227" y="2383"/>
                    <a:pt x="28412" y="2383"/>
                  </a:cubicBezTo>
                  <a:cubicBezTo>
                    <a:pt x="28583" y="2383"/>
                    <a:pt x="28769" y="2197"/>
                    <a:pt x="28769" y="1969"/>
                  </a:cubicBezTo>
                  <a:cubicBezTo>
                    <a:pt x="28769" y="1784"/>
                    <a:pt x="28583" y="1612"/>
                    <a:pt x="28412" y="1612"/>
                  </a:cubicBezTo>
                  <a:cubicBezTo>
                    <a:pt x="28227" y="1612"/>
                    <a:pt x="28113" y="1726"/>
                    <a:pt x="28056" y="1841"/>
                  </a:cubicBezTo>
                  <a:lnTo>
                    <a:pt x="24661" y="1841"/>
                  </a:lnTo>
                  <a:lnTo>
                    <a:pt x="22821"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336" name="Google Shape;336;p13"/>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r>
              <a:rPr lang="en-US"/>
              <a:t>Click to edit Master title style</a:t>
            </a:r>
            <a:endParaRPr/>
          </a:p>
        </p:txBody>
      </p:sp>
      <p:sp>
        <p:nvSpPr>
          <p:cNvPr id="337" name="Google Shape;337;p13"/>
          <p:cNvSpPr txBox="1">
            <a:spLocks noGrp="1"/>
          </p:cNvSpPr>
          <p:nvPr>
            <p:ph type="subTitle" idx="1"/>
          </p:nvPr>
        </p:nvSpPr>
        <p:spPr>
          <a:xfrm>
            <a:off x="2348417" y="3036545"/>
            <a:ext cx="3365200" cy="80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338" name="Google Shape;338;p13"/>
          <p:cNvSpPr txBox="1">
            <a:spLocks noGrp="1"/>
          </p:cNvSpPr>
          <p:nvPr>
            <p:ph type="subTitle" idx="2"/>
          </p:nvPr>
        </p:nvSpPr>
        <p:spPr>
          <a:xfrm>
            <a:off x="6478451" y="3036545"/>
            <a:ext cx="3365200" cy="80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339" name="Google Shape;339;p13"/>
          <p:cNvSpPr txBox="1">
            <a:spLocks noGrp="1"/>
          </p:cNvSpPr>
          <p:nvPr>
            <p:ph type="subTitle" idx="3"/>
          </p:nvPr>
        </p:nvSpPr>
        <p:spPr>
          <a:xfrm>
            <a:off x="2348417" y="5298112"/>
            <a:ext cx="3365200" cy="80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340" name="Google Shape;340;p13"/>
          <p:cNvSpPr txBox="1">
            <a:spLocks noGrp="1"/>
          </p:cNvSpPr>
          <p:nvPr>
            <p:ph type="subTitle" idx="4"/>
          </p:nvPr>
        </p:nvSpPr>
        <p:spPr>
          <a:xfrm>
            <a:off x="6478451" y="5298112"/>
            <a:ext cx="3365200" cy="80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341" name="Google Shape;341;p13"/>
          <p:cNvSpPr txBox="1">
            <a:spLocks noGrp="1"/>
          </p:cNvSpPr>
          <p:nvPr>
            <p:ph type="title" idx="5" hasCustomPrompt="1"/>
          </p:nvPr>
        </p:nvSpPr>
        <p:spPr>
          <a:xfrm>
            <a:off x="3519181" y="1727200"/>
            <a:ext cx="1022800" cy="740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342" name="Google Shape;342;p13"/>
          <p:cNvSpPr txBox="1">
            <a:spLocks noGrp="1"/>
          </p:cNvSpPr>
          <p:nvPr>
            <p:ph type="title" idx="6" hasCustomPrompt="1"/>
          </p:nvPr>
        </p:nvSpPr>
        <p:spPr>
          <a:xfrm>
            <a:off x="3519181" y="4022433"/>
            <a:ext cx="1022800" cy="740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343" name="Google Shape;343;p13"/>
          <p:cNvSpPr txBox="1">
            <a:spLocks noGrp="1"/>
          </p:cNvSpPr>
          <p:nvPr>
            <p:ph type="title" idx="7" hasCustomPrompt="1"/>
          </p:nvPr>
        </p:nvSpPr>
        <p:spPr>
          <a:xfrm>
            <a:off x="7649215" y="1727200"/>
            <a:ext cx="1022800" cy="740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344" name="Google Shape;344;p13"/>
          <p:cNvSpPr txBox="1">
            <a:spLocks noGrp="1"/>
          </p:cNvSpPr>
          <p:nvPr>
            <p:ph type="title" idx="8" hasCustomPrompt="1"/>
          </p:nvPr>
        </p:nvSpPr>
        <p:spPr>
          <a:xfrm>
            <a:off x="7649215" y="4022433"/>
            <a:ext cx="1022800" cy="740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345" name="Google Shape;345;p13"/>
          <p:cNvSpPr txBox="1">
            <a:spLocks noGrp="1"/>
          </p:cNvSpPr>
          <p:nvPr>
            <p:ph type="subTitle" idx="9"/>
          </p:nvPr>
        </p:nvSpPr>
        <p:spPr>
          <a:xfrm>
            <a:off x="2348433" y="2468000"/>
            <a:ext cx="3365200" cy="687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346" name="Google Shape;346;p13"/>
          <p:cNvSpPr txBox="1">
            <a:spLocks noGrp="1"/>
          </p:cNvSpPr>
          <p:nvPr>
            <p:ph type="subTitle" idx="13"/>
          </p:nvPr>
        </p:nvSpPr>
        <p:spPr>
          <a:xfrm>
            <a:off x="6478468" y="2468000"/>
            <a:ext cx="3365200" cy="687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347" name="Google Shape;347;p13"/>
          <p:cNvSpPr txBox="1">
            <a:spLocks noGrp="1"/>
          </p:cNvSpPr>
          <p:nvPr>
            <p:ph type="subTitle" idx="14"/>
          </p:nvPr>
        </p:nvSpPr>
        <p:spPr>
          <a:xfrm>
            <a:off x="2348433" y="4729567"/>
            <a:ext cx="3365200" cy="687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348" name="Google Shape;348;p13"/>
          <p:cNvSpPr txBox="1">
            <a:spLocks noGrp="1"/>
          </p:cNvSpPr>
          <p:nvPr>
            <p:ph type="subTitle" idx="15"/>
          </p:nvPr>
        </p:nvSpPr>
        <p:spPr>
          <a:xfrm>
            <a:off x="6478468" y="4729567"/>
            <a:ext cx="3365200" cy="687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23614612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349"/>
        <p:cNvGrpSpPr/>
        <p:nvPr/>
      </p:nvGrpSpPr>
      <p:grpSpPr>
        <a:xfrm>
          <a:off x="0" y="0"/>
          <a:ext cx="0" cy="0"/>
          <a:chOff x="0" y="0"/>
          <a:chExt cx="0" cy="0"/>
        </a:xfrm>
      </p:grpSpPr>
      <p:sp>
        <p:nvSpPr>
          <p:cNvPr id="350" name="Google Shape;350;p14"/>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grpSp>
        <p:nvGrpSpPr>
          <p:cNvPr id="351" name="Google Shape;351;p14"/>
          <p:cNvGrpSpPr/>
          <p:nvPr/>
        </p:nvGrpSpPr>
        <p:grpSpPr>
          <a:xfrm>
            <a:off x="8326017" y="4451427"/>
            <a:ext cx="1609153" cy="3386660"/>
            <a:chOff x="1390914" y="2912672"/>
            <a:chExt cx="664463" cy="1398445"/>
          </a:xfrm>
        </p:grpSpPr>
        <p:sp>
          <p:nvSpPr>
            <p:cNvPr id="352" name="Google Shape;352;p14"/>
            <p:cNvSpPr/>
            <p:nvPr/>
          </p:nvSpPr>
          <p:spPr>
            <a:xfrm rot="-5400000">
              <a:off x="1296281" y="3552020"/>
              <a:ext cx="1292963" cy="225230"/>
            </a:xfrm>
            <a:custGeom>
              <a:avLst/>
              <a:gdLst/>
              <a:ahLst/>
              <a:cxnLst/>
              <a:rect l="l" t="t" r="r" b="b"/>
              <a:pathLst>
                <a:path w="29725" h="5178" extrusionOk="0">
                  <a:moveTo>
                    <a:pt x="29368" y="1"/>
                  </a:moveTo>
                  <a:cubicBezTo>
                    <a:pt x="29183" y="1"/>
                    <a:pt x="29068" y="129"/>
                    <a:pt x="29011" y="243"/>
                  </a:cubicBezTo>
                  <a:lnTo>
                    <a:pt x="18728" y="243"/>
                  </a:lnTo>
                  <a:lnTo>
                    <a:pt x="18728" y="1555"/>
                  </a:lnTo>
                  <a:lnTo>
                    <a:pt x="14977" y="1555"/>
                  </a:lnTo>
                  <a:lnTo>
                    <a:pt x="14977" y="4935"/>
                  </a:lnTo>
                  <a:lnTo>
                    <a:pt x="1" y="4935"/>
                  </a:lnTo>
                  <a:lnTo>
                    <a:pt x="1" y="5178"/>
                  </a:lnTo>
                  <a:lnTo>
                    <a:pt x="15219" y="5178"/>
                  </a:lnTo>
                  <a:lnTo>
                    <a:pt x="15219" y="1783"/>
                  </a:lnTo>
                  <a:lnTo>
                    <a:pt x="18956" y="1783"/>
                  </a:lnTo>
                  <a:lnTo>
                    <a:pt x="18956" y="485"/>
                  </a:lnTo>
                  <a:lnTo>
                    <a:pt x="29011" y="485"/>
                  </a:lnTo>
                  <a:cubicBezTo>
                    <a:pt x="29068" y="657"/>
                    <a:pt x="29183" y="771"/>
                    <a:pt x="29368" y="771"/>
                  </a:cubicBezTo>
                  <a:cubicBezTo>
                    <a:pt x="29596" y="771"/>
                    <a:pt x="29725" y="600"/>
                    <a:pt x="29725" y="357"/>
                  </a:cubicBezTo>
                  <a:cubicBezTo>
                    <a:pt x="29725" y="186"/>
                    <a:pt x="29596" y="1"/>
                    <a:pt x="29368"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53" name="Google Shape;353;p14"/>
            <p:cNvSpPr/>
            <p:nvPr/>
          </p:nvSpPr>
          <p:spPr>
            <a:xfrm rot="-5400000">
              <a:off x="1295063" y="3592342"/>
              <a:ext cx="1215407" cy="222142"/>
            </a:xfrm>
            <a:custGeom>
              <a:avLst/>
              <a:gdLst/>
              <a:ahLst/>
              <a:cxnLst/>
              <a:rect l="l" t="t" r="r" b="b"/>
              <a:pathLst>
                <a:path w="27942" h="5107" extrusionOk="0">
                  <a:moveTo>
                    <a:pt x="27585" y="0"/>
                  </a:moveTo>
                  <a:cubicBezTo>
                    <a:pt x="27400" y="0"/>
                    <a:pt x="27286" y="114"/>
                    <a:pt x="27229" y="228"/>
                  </a:cubicBezTo>
                  <a:lnTo>
                    <a:pt x="17302" y="228"/>
                  </a:lnTo>
                  <a:lnTo>
                    <a:pt x="17302" y="1369"/>
                  </a:lnTo>
                  <a:lnTo>
                    <a:pt x="14035" y="1369"/>
                  </a:lnTo>
                  <a:lnTo>
                    <a:pt x="14035" y="4864"/>
                  </a:lnTo>
                  <a:lnTo>
                    <a:pt x="1" y="4864"/>
                  </a:lnTo>
                  <a:lnTo>
                    <a:pt x="1" y="5106"/>
                  </a:lnTo>
                  <a:lnTo>
                    <a:pt x="14264" y="5106"/>
                  </a:lnTo>
                  <a:lnTo>
                    <a:pt x="14264" y="1598"/>
                  </a:lnTo>
                  <a:lnTo>
                    <a:pt x="17530" y="1598"/>
                  </a:lnTo>
                  <a:lnTo>
                    <a:pt x="17530" y="471"/>
                  </a:lnTo>
                  <a:lnTo>
                    <a:pt x="27229" y="471"/>
                  </a:lnTo>
                  <a:cubicBezTo>
                    <a:pt x="27286" y="656"/>
                    <a:pt x="27400" y="713"/>
                    <a:pt x="27585" y="713"/>
                  </a:cubicBezTo>
                  <a:cubicBezTo>
                    <a:pt x="27756" y="713"/>
                    <a:pt x="27942" y="585"/>
                    <a:pt x="27942" y="357"/>
                  </a:cubicBezTo>
                  <a:cubicBezTo>
                    <a:pt x="27942" y="171"/>
                    <a:pt x="27756" y="0"/>
                    <a:pt x="27585"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54" name="Google Shape;354;p14"/>
            <p:cNvSpPr/>
            <p:nvPr/>
          </p:nvSpPr>
          <p:spPr>
            <a:xfrm rot="-5400000">
              <a:off x="1190518" y="3668963"/>
              <a:ext cx="1163297" cy="121010"/>
            </a:xfrm>
            <a:custGeom>
              <a:avLst/>
              <a:gdLst/>
              <a:ahLst/>
              <a:cxnLst/>
              <a:rect l="l" t="t" r="r" b="b"/>
              <a:pathLst>
                <a:path w="26744" h="2782" extrusionOk="0">
                  <a:moveTo>
                    <a:pt x="26330" y="0"/>
                  </a:moveTo>
                  <a:cubicBezTo>
                    <a:pt x="26216" y="0"/>
                    <a:pt x="26030" y="114"/>
                    <a:pt x="25973" y="286"/>
                  </a:cubicBezTo>
                  <a:lnTo>
                    <a:pt x="17116" y="286"/>
                  </a:lnTo>
                  <a:lnTo>
                    <a:pt x="14863" y="2553"/>
                  </a:lnTo>
                  <a:lnTo>
                    <a:pt x="1" y="2553"/>
                  </a:lnTo>
                  <a:lnTo>
                    <a:pt x="1" y="2782"/>
                  </a:lnTo>
                  <a:lnTo>
                    <a:pt x="14920" y="2782"/>
                  </a:lnTo>
                  <a:lnTo>
                    <a:pt x="17245" y="528"/>
                  </a:lnTo>
                  <a:lnTo>
                    <a:pt x="25973" y="528"/>
                  </a:lnTo>
                  <a:cubicBezTo>
                    <a:pt x="26030" y="642"/>
                    <a:pt x="26216" y="770"/>
                    <a:pt x="26330" y="770"/>
                  </a:cubicBezTo>
                  <a:cubicBezTo>
                    <a:pt x="26572" y="770"/>
                    <a:pt x="26744" y="585"/>
                    <a:pt x="26744" y="414"/>
                  </a:cubicBezTo>
                  <a:cubicBezTo>
                    <a:pt x="26744" y="171"/>
                    <a:pt x="26572" y="0"/>
                    <a:pt x="2633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55" name="Google Shape;355;p14"/>
            <p:cNvSpPr/>
            <p:nvPr/>
          </p:nvSpPr>
          <p:spPr>
            <a:xfrm rot="-5400000">
              <a:off x="1172533" y="3722921"/>
              <a:ext cx="1034240" cy="142150"/>
            </a:xfrm>
            <a:custGeom>
              <a:avLst/>
              <a:gdLst/>
              <a:ahLst/>
              <a:cxnLst/>
              <a:rect l="l" t="t" r="r" b="b"/>
              <a:pathLst>
                <a:path w="23777" h="3268" extrusionOk="0">
                  <a:moveTo>
                    <a:pt x="23363" y="1"/>
                  </a:moveTo>
                  <a:cubicBezTo>
                    <a:pt x="23235" y="1"/>
                    <a:pt x="23064" y="58"/>
                    <a:pt x="23007" y="229"/>
                  </a:cubicBezTo>
                  <a:lnTo>
                    <a:pt x="16588" y="229"/>
                  </a:lnTo>
                  <a:lnTo>
                    <a:pt x="13793" y="3025"/>
                  </a:lnTo>
                  <a:lnTo>
                    <a:pt x="1" y="3025"/>
                  </a:lnTo>
                  <a:lnTo>
                    <a:pt x="1" y="3267"/>
                  </a:lnTo>
                  <a:lnTo>
                    <a:pt x="13850" y="3267"/>
                  </a:lnTo>
                  <a:lnTo>
                    <a:pt x="16703" y="472"/>
                  </a:lnTo>
                  <a:lnTo>
                    <a:pt x="23007" y="472"/>
                  </a:lnTo>
                  <a:cubicBezTo>
                    <a:pt x="23064" y="586"/>
                    <a:pt x="23235" y="714"/>
                    <a:pt x="23363" y="714"/>
                  </a:cubicBezTo>
                  <a:cubicBezTo>
                    <a:pt x="23591" y="714"/>
                    <a:pt x="23777" y="529"/>
                    <a:pt x="23777" y="357"/>
                  </a:cubicBezTo>
                  <a:cubicBezTo>
                    <a:pt x="23777" y="115"/>
                    <a:pt x="23591" y="1"/>
                    <a:pt x="2336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56" name="Google Shape;356;p14"/>
            <p:cNvSpPr/>
            <p:nvPr/>
          </p:nvSpPr>
          <p:spPr>
            <a:xfrm rot="-5400000">
              <a:off x="1371361" y="4014833"/>
              <a:ext cx="455419" cy="137148"/>
            </a:xfrm>
            <a:custGeom>
              <a:avLst/>
              <a:gdLst/>
              <a:ahLst/>
              <a:cxnLst/>
              <a:rect l="l" t="t" r="r" b="b"/>
              <a:pathLst>
                <a:path w="10470" h="3153" extrusionOk="0">
                  <a:moveTo>
                    <a:pt x="1" y="1"/>
                  </a:moveTo>
                  <a:lnTo>
                    <a:pt x="1" y="243"/>
                  </a:lnTo>
                  <a:lnTo>
                    <a:pt x="9928" y="243"/>
                  </a:lnTo>
                  <a:lnTo>
                    <a:pt x="9928" y="2382"/>
                  </a:lnTo>
                  <a:cubicBezTo>
                    <a:pt x="9814" y="2439"/>
                    <a:pt x="9685" y="2611"/>
                    <a:pt x="9685" y="2739"/>
                  </a:cubicBezTo>
                  <a:cubicBezTo>
                    <a:pt x="9685" y="2967"/>
                    <a:pt x="9871" y="3153"/>
                    <a:pt x="10042" y="3153"/>
                  </a:cubicBezTo>
                  <a:cubicBezTo>
                    <a:pt x="10284" y="3153"/>
                    <a:pt x="10470" y="2967"/>
                    <a:pt x="10470" y="2739"/>
                  </a:cubicBezTo>
                  <a:cubicBezTo>
                    <a:pt x="10470" y="2611"/>
                    <a:pt x="10341" y="2439"/>
                    <a:pt x="10170" y="2382"/>
                  </a:cubicBezTo>
                  <a:lnTo>
                    <a:pt x="1017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57" name="Google Shape;357;p14"/>
            <p:cNvSpPr/>
            <p:nvPr/>
          </p:nvSpPr>
          <p:spPr>
            <a:xfrm rot="-5400000">
              <a:off x="1624774" y="4028143"/>
              <a:ext cx="498873" cy="67073"/>
            </a:xfrm>
            <a:custGeom>
              <a:avLst/>
              <a:gdLst/>
              <a:ahLst/>
              <a:cxnLst/>
              <a:rect l="l" t="t" r="r" b="b"/>
              <a:pathLst>
                <a:path w="11469" h="1542" extrusionOk="0">
                  <a:moveTo>
                    <a:pt x="11112" y="1"/>
                  </a:moveTo>
                  <a:cubicBezTo>
                    <a:pt x="10940" y="1"/>
                    <a:pt x="10755" y="172"/>
                    <a:pt x="10755" y="358"/>
                  </a:cubicBezTo>
                  <a:cubicBezTo>
                    <a:pt x="10755" y="529"/>
                    <a:pt x="10883" y="714"/>
                    <a:pt x="10997" y="714"/>
                  </a:cubicBezTo>
                  <a:lnTo>
                    <a:pt x="10997" y="1313"/>
                  </a:lnTo>
                  <a:lnTo>
                    <a:pt x="1" y="1313"/>
                  </a:lnTo>
                  <a:lnTo>
                    <a:pt x="1" y="1541"/>
                  </a:lnTo>
                  <a:lnTo>
                    <a:pt x="11240" y="1541"/>
                  </a:lnTo>
                  <a:lnTo>
                    <a:pt x="11240" y="714"/>
                  </a:lnTo>
                  <a:cubicBezTo>
                    <a:pt x="11411" y="714"/>
                    <a:pt x="11468" y="529"/>
                    <a:pt x="11468" y="358"/>
                  </a:cubicBezTo>
                  <a:cubicBezTo>
                    <a:pt x="11468" y="172"/>
                    <a:pt x="11354" y="1"/>
                    <a:pt x="1111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58" name="Google Shape;358;p14"/>
            <p:cNvSpPr/>
            <p:nvPr/>
          </p:nvSpPr>
          <p:spPr>
            <a:xfrm rot="-5400000">
              <a:off x="1622294" y="3989082"/>
              <a:ext cx="540413" cy="103655"/>
            </a:xfrm>
            <a:custGeom>
              <a:avLst/>
              <a:gdLst/>
              <a:ahLst/>
              <a:cxnLst/>
              <a:rect l="l" t="t" r="r" b="b"/>
              <a:pathLst>
                <a:path w="12424" h="2383" extrusionOk="0">
                  <a:moveTo>
                    <a:pt x="12067" y="1"/>
                  </a:moveTo>
                  <a:cubicBezTo>
                    <a:pt x="11896" y="1"/>
                    <a:pt x="11711" y="172"/>
                    <a:pt x="11711" y="358"/>
                  </a:cubicBezTo>
                  <a:cubicBezTo>
                    <a:pt x="11711" y="529"/>
                    <a:pt x="11825" y="714"/>
                    <a:pt x="11953" y="714"/>
                  </a:cubicBezTo>
                  <a:lnTo>
                    <a:pt x="11953" y="2140"/>
                  </a:lnTo>
                  <a:lnTo>
                    <a:pt x="1" y="2140"/>
                  </a:lnTo>
                  <a:lnTo>
                    <a:pt x="1" y="2383"/>
                  </a:lnTo>
                  <a:lnTo>
                    <a:pt x="12181" y="2383"/>
                  </a:lnTo>
                  <a:lnTo>
                    <a:pt x="12181" y="714"/>
                  </a:lnTo>
                  <a:cubicBezTo>
                    <a:pt x="12367" y="714"/>
                    <a:pt x="12424" y="529"/>
                    <a:pt x="12424" y="358"/>
                  </a:cubicBezTo>
                  <a:cubicBezTo>
                    <a:pt x="12424" y="172"/>
                    <a:pt x="12310" y="1"/>
                    <a:pt x="1206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59" name="Google Shape;359;p14"/>
            <p:cNvSpPr/>
            <p:nvPr/>
          </p:nvSpPr>
          <p:spPr>
            <a:xfrm rot="-5400000">
              <a:off x="1618271" y="3949043"/>
              <a:ext cx="584476" cy="139670"/>
            </a:xfrm>
            <a:custGeom>
              <a:avLst/>
              <a:gdLst/>
              <a:ahLst/>
              <a:cxnLst/>
              <a:rect l="l" t="t" r="r" b="b"/>
              <a:pathLst>
                <a:path w="13437" h="3211" extrusionOk="0">
                  <a:moveTo>
                    <a:pt x="13080" y="1"/>
                  </a:moveTo>
                  <a:cubicBezTo>
                    <a:pt x="12837" y="1"/>
                    <a:pt x="12666" y="172"/>
                    <a:pt x="12666" y="358"/>
                  </a:cubicBezTo>
                  <a:cubicBezTo>
                    <a:pt x="12666" y="529"/>
                    <a:pt x="12780" y="714"/>
                    <a:pt x="12966" y="714"/>
                  </a:cubicBezTo>
                  <a:lnTo>
                    <a:pt x="12966" y="2968"/>
                  </a:lnTo>
                  <a:lnTo>
                    <a:pt x="1" y="2968"/>
                  </a:lnTo>
                  <a:lnTo>
                    <a:pt x="1" y="3210"/>
                  </a:lnTo>
                  <a:lnTo>
                    <a:pt x="13194" y="3210"/>
                  </a:lnTo>
                  <a:lnTo>
                    <a:pt x="13194" y="714"/>
                  </a:lnTo>
                  <a:cubicBezTo>
                    <a:pt x="13322" y="714"/>
                    <a:pt x="13436" y="529"/>
                    <a:pt x="13436" y="358"/>
                  </a:cubicBezTo>
                  <a:cubicBezTo>
                    <a:pt x="13436" y="172"/>
                    <a:pt x="13251" y="1"/>
                    <a:pt x="1308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60" name="Google Shape;360;p14"/>
            <p:cNvSpPr/>
            <p:nvPr/>
          </p:nvSpPr>
          <p:spPr>
            <a:xfrm rot="-5400000">
              <a:off x="1336628" y="3980100"/>
              <a:ext cx="491391" cy="170641"/>
            </a:xfrm>
            <a:custGeom>
              <a:avLst/>
              <a:gdLst/>
              <a:ahLst/>
              <a:cxnLst/>
              <a:rect l="l" t="t" r="r" b="b"/>
              <a:pathLst>
                <a:path w="11297" h="3923" extrusionOk="0">
                  <a:moveTo>
                    <a:pt x="1" y="0"/>
                  </a:moveTo>
                  <a:lnTo>
                    <a:pt x="1" y="229"/>
                  </a:lnTo>
                  <a:lnTo>
                    <a:pt x="10826" y="229"/>
                  </a:lnTo>
                  <a:lnTo>
                    <a:pt x="10826" y="3152"/>
                  </a:lnTo>
                  <a:cubicBezTo>
                    <a:pt x="10641" y="3209"/>
                    <a:pt x="10584" y="3381"/>
                    <a:pt x="10584" y="3509"/>
                  </a:cubicBezTo>
                  <a:cubicBezTo>
                    <a:pt x="10584" y="3737"/>
                    <a:pt x="10698" y="3923"/>
                    <a:pt x="10940" y="3923"/>
                  </a:cubicBezTo>
                  <a:cubicBezTo>
                    <a:pt x="11112" y="3923"/>
                    <a:pt x="11297" y="3737"/>
                    <a:pt x="11297" y="3509"/>
                  </a:cubicBezTo>
                  <a:cubicBezTo>
                    <a:pt x="11297" y="3381"/>
                    <a:pt x="11183" y="3209"/>
                    <a:pt x="11054" y="3152"/>
                  </a:cubicBezTo>
                  <a:lnTo>
                    <a:pt x="11054"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61" name="Google Shape;361;p14"/>
            <p:cNvSpPr/>
            <p:nvPr/>
          </p:nvSpPr>
          <p:spPr>
            <a:xfrm rot="-5400000">
              <a:off x="1071705" y="3588601"/>
              <a:ext cx="1315930" cy="129101"/>
            </a:xfrm>
            <a:custGeom>
              <a:avLst/>
              <a:gdLst/>
              <a:ahLst/>
              <a:cxnLst/>
              <a:rect l="l" t="t" r="r" b="b"/>
              <a:pathLst>
                <a:path w="30253" h="2968" extrusionOk="0">
                  <a:moveTo>
                    <a:pt x="29839" y="1"/>
                  </a:moveTo>
                  <a:cubicBezTo>
                    <a:pt x="29725" y="1"/>
                    <a:pt x="29539" y="115"/>
                    <a:pt x="29482" y="229"/>
                  </a:cubicBezTo>
                  <a:lnTo>
                    <a:pt x="16760" y="229"/>
                  </a:lnTo>
                  <a:lnTo>
                    <a:pt x="14264" y="2725"/>
                  </a:lnTo>
                  <a:lnTo>
                    <a:pt x="1" y="2725"/>
                  </a:lnTo>
                  <a:lnTo>
                    <a:pt x="1" y="2967"/>
                  </a:lnTo>
                  <a:lnTo>
                    <a:pt x="14321" y="2967"/>
                  </a:lnTo>
                  <a:lnTo>
                    <a:pt x="16817" y="471"/>
                  </a:lnTo>
                  <a:lnTo>
                    <a:pt x="29482" y="471"/>
                  </a:lnTo>
                  <a:cubicBezTo>
                    <a:pt x="29539" y="642"/>
                    <a:pt x="29725" y="771"/>
                    <a:pt x="29839" y="771"/>
                  </a:cubicBezTo>
                  <a:cubicBezTo>
                    <a:pt x="30081" y="771"/>
                    <a:pt x="30252" y="585"/>
                    <a:pt x="30252" y="357"/>
                  </a:cubicBezTo>
                  <a:cubicBezTo>
                    <a:pt x="30252" y="172"/>
                    <a:pt x="30081" y="1"/>
                    <a:pt x="2983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62" name="Google Shape;362;p14"/>
            <p:cNvSpPr/>
            <p:nvPr/>
          </p:nvSpPr>
          <p:spPr>
            <a:xfrm rot="-5400000">
              <a:off x="1008135" y="3602585"/>
              <a:ext cx="1253859" cy="163203"/>
            </a:xfrm>
            <a:custGeom>
              <a:avLst/>
              <a:gdLst/>
              <a:ahLst/>
              <a:cxnLst/>
              <a:rect l="l" t="t" r="r" b="b"/>
              <a:pathLst>
                <a:path w="28826" h="3752" extrusionOk="0">
                  <a:moveTo>
                    <a:pt x="28469" y="0"/>
                  </a:moveTo>
                  <a:cubicBezTo>
                    <a:pt x="28298" y="0"/>
                    <a:pt x="28170" y="129"/>
                    <a:pt x="28113" y="300"/>
                  </a:cubicBezTo>
                  <a:lnTo>
                    <a:pt x="16588" y="300"/>
                  </a:lnTo>
                  <a:lnTo>
                    <a:pt x="13322" y="3509"/>
                  </a:lnTo>
                  <a:lnTo>
                    <a:pt x="1" y="3509"/>
                  </a:lnTo>
                  <a:lnTo>
                    <a:pt x="1" y="3751"/>
                  </a:lnTo>
                  <a:lnTo>
                    <a:pt x="13436" y="3751"/>
                  </a:lnTo>
                  <a:lnTo>
                    <a:pt x="16703" y="542"/>
                  </a:lnTo>
                  <a:lnTo>
                    <a:pt x="28113" y="542"/>
                  </a:lnTo>
                  <a:cubicBezTo>
                    <a:pt x="28170" y="656"/>
                    <a:pt x="28298" y="785"/>
                    <a:pt x="28469" y="785"/>
                  </a:cubicBezTo>
                  <a:cubicBezTo>
                    <a:pt x="28655" y="785"/>
                    <a:pt x="28826" y="599"/>
                    <a:pt x="28826" y="428"/>
                  </a:cubicBezTo>
                  <a:cubicBezTo>
                    <a:pt x="28826" y="186"/>
                    <a:pt x="28655" y="0"/>
                    <a:pt x="2846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63" name="Google Shape;363;p14"/>
            <p:cNvSpPr/>
            <p:nvPr/>
          </p:nvSpPr>
          <p:spPr>
            <a:xfrm rot="-5400000">
              <a:off x="911354" y="3681359"/>
              <a:ext cx="1109317" cy="150197"/>
            </a:xfrm>
            <a:custGeom>
              <a:avLst/>
              <a:gdLst/>
              <a:ahLst/>
              <a:cxnLst/>
              <a:rect l="l" t="t" r="r" b="b"/>
              <a:pathLst>
                <a:path w="25503" h="3453" extrusionOk="0">
                  <a:moveTo>
                    <a:pt x="25146" y="0"/>
                  </a:moveTo>
                  <a:cubicBezTo>
                    <a:pt x="24961" y="0"/>
                    <a:pt x="24847" y="57"/>
                    <a:pt x="24790" y="172"/>
                  </a:cubicBezTo>
                  <a:lnTo>
                    <a:pt x="16175" y="172"/>
                  </a:lnTo>
                  <a:lnTo>
                    <a:pt x="13493" y="2853"/>
                  </a:lnTo>
                  <a:lnTo>
                    <a:pt x="13493" y="243"/>
                  </a:lnTo>
                  <a:lnTo>
                    <a:pt x="1" y="243"/>
                  </a:lnTo>
                  <a:lnTo>
                    <a:pt x="1" y="471"/>
                  </a:lnTo>
                  <a:lnTo>
                    <a:pt x="13251" y="471"/>
                  </a:lnTo>
                  <a:lnTo>
                    <a:pt x="13251" y="3452"/>
                  </a:lnTo>
                  <a:lnTo>
                    <a:pt x="16289" y="414"/>
                  </a:lnTo>
                  <a:lnTo>
                    <a:pt x="24790" y="414"/>
                  </a:lnTo>
                  <a:cubicBezTo>
                    <a:pt x="24847" y="599"/>
                    <a:pt x="24961" y="714"/>
                    <a:pt x="25146" y="714"/>
                  </a:cubicBezTo>
                  <a:cubicBezTo>
                    <a:pt x="25374" y="714"/>
                    <a:pt x="25503" y="528"/>
                    <a:pt x="25503" y="357"/>
                  </a:cubicBezTo>
                  <a:cubicBezTo>
                    <a:pt x="25503" y="114"/>
                    <a:pt x="25374" y="0"/>
                    <a:pt x="2514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64" name="Google Shape;364;p14"/>
            <p:cNvSpPr/>
            <p:nvPr/>
          </p:nvSpPr>
          <p:spPr>
            <a:xfrm rot="-5400000">
              <a:off x="862332" y="3518809"/>
              <a:ext cx="1398445" cy="186169"/>
            </a:xfrm>
            <a:custGeom>
              <a:avLst/>
              <a:gdLst/>
              <a:ahLst/>
              <a:cxnLst/>
              <a:rect l="l" t="t" r="r" b="b"/>
              <a:pathLst>
                <a:path w="32150" h="4280" extrusionOk="0">
                  <a:moveTo>
                    <a:pt x="1" y="0"/>
                  </a:moveTo>
                  <a:lnTo>
                    <a:pt x="1" y="243"/>
                  </a:lnTo>
                  <a:lnTo>
                    <a:pt x="11539" y="243"/>
                  </a:lnTo>
                  <a:lnTo>
                    <a:pt x="11539" y="4279"/>
                  </a:lnTo>
                  <a:lnTo>
                    <a:pt x="13137" y="4279"/>
                  </a:lnTo>
                  <a:lnTo>
                    <a:pt x="16460" y="956"/>
                  </a:lnTo>
                  <a:lnTo>
                    <a:pt x="31436" y="956"/>
                  </a:lnTo>
                  <a:cubicBezTo>
                    <a:pt x="31507" y="1070"/>
                    <a:pt x="31621" y="1127"/>
                    <a:pt x="31793" y="1127"/>
                  </a:cubicBezTo>
                  <a:cubicBezTo>
                    <a:pt x="31978" y="1127"/>
                    <a:pt x="32149" y="1013"/>
                    <a:pt x="32149" y="770"/>
                  </a:cubicBezTo>
                  <a:cubicBezTo>
                    <a:pt x="32149" y="599"/>
                    <a:pt x="31978" y="414"/>
                    <a:pt x="31793" y="414"/>
                  </a:cubicBezTo>
                  <a:cubicBezTo>
                    <a:pt x="31621" y="414"/>
                    <a:pt x="31436" y="528"/>
                    <a:pt x="31436" y="713"/>
                  </a:cubicBezTo>
                  <a:lnTo>
                    <a:pt x="16403" y="713"/>
                  </a:lnTo>
                  <a:lnTo>
                    <a:pt x="13023" y="4037"/>
                  </a:lnTo>
                  <a:lnTo>
                    <a:pt x="11768" y="4037"/>
                  </a:lnTo>
                  <a:lnTo>
                    <a:pt x="1176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65" name="Google Shape;365;p14"/>
            <p:cNvSpPr/>
            <p:nvPr/>
          </p:nvSpPr>
          <p:spPr>
            <a:xfrm rot="-5400000">
              <a:off x="868857" y="3571876"/>
              <a:ext cx="1302881" cy="175599"/>
            </a:xfrm>
            <a:custGeom>
              <a:avLst/>
              <a:gdLst/>
              <a:ahLst/>
              <a:cxnLst/>
              <a:rect l="l" t="t" r="r" b="b"/>
              <a:pathLst>
                <a:path w="29953" h="4037" extrusionOk="0">
                  <a:moveTo>
                    <a:pt x="1" y="0"/>
                  </a:moveTo>
                  <a:lnTo>
                    <a:pt x="1" y="228"/>
                  </a:lnTo>
                  <a:lnTo>
                    <a:pt x="12310" y="228"/>
                  </a:lnTo>
                  <a:lnTo>
                    <a:pt x="12310" y="4036"/>
                  </a:lnTo>
                  <a:lnTo>
                    <a:pt x="13137" y="4036"/>
                  </a:lnTo>
                  <a:lnTo>
                    <a:pt x="16403" y="770"/>
                  </a:lnTo>
                  <a:lnTo>
                    <a:pt x="29183" y="770"/>
                  </a:lnTo>
                  <a:cubicBezTo>
                    <a:pt x="29240" y="941"/>
                    <a:pt x="29425" y="1070"/>
                    <a:pt x="29539" y="1070"/>
                  </a:cubicBezTo>
                  <a:cubicBezTo>
                    <a:pt x="29782" y="1070"/>
                    <a:pt x="29953" y="884"/>
                    <a:pt x="29953" y="642"/>
                  </a:cubicBezTo>
                  <a:cubicBezTo>
                    <a:pt x="29953" y="471"/>
                    <a:pt x="29782" y="285"/>
                    <a:pt x="29539" y="285"/>
                  </a:cubicBezTo>
                  <a:cubicBezTo>
                    <a:pt x="29425" y="285"/>
                    <a:pt x="29240" y="414"/>
                    <a:pt x="29183" y="528"/>
                  </a:cubicBezTo>
                  <a:lnTo>
                    <a:pt x="16289" y="528"/>
                  </a:lnTo>
                  <a:lnTo>
                    <a:pt x="13023" y="3794"/>
                  </a:lnTo>
                  <a:lnTo>
                    <a:pt x="12538" y="3794"/>
                  </a:lnTo>
                  <a:lnTo>
                    <a:pt x="1253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366" name="Google Shape;366;p14"/>
          <p:cNvGrpSpPr/>
          <p:nvPr/>
        </p:nvGrpSpPr>
        <p:grpSpPr>
          <a:xfrm rot="-5400000">
            <a:off x="11011142" y="841404"/>
            <a:ext cx="1028775" cy="3340881"/>
            <a:chOff x="6278982" y="2751992"/>
            <a:chExt cx="478381" cy="1553513"/>
          </a:xfrm>
        </p:grpSpPr>
        <p:sp>
          <p:nvSpPr>
            <p:cNvPr id="367" name="Google Shape;367;p14"/>
            <p:cNvSpPr/>
            <p:nvPr/>
          </p:nvSpPr>
          <p:spPr>
            <a:xfrm rot="-5400000">
              <a:off x="6192439" y="3740581"/>
              <a:ext cx="1059686" cy="70161"/>
            </a:xfrm>
            <a:custGeom>
              <a:avLst/>
              <a:gdLst/>
              <a:ahLst/>
              <a:cxnLst/>
              <a:rect l="l" t="t" r="r" b="b"/>
              <a:pathLst>
                <a:path w="24362" h="1613" extrusionOk="0">
                  <a:moveTo>
                    <a:pt x="0" y="0"/>
                  </a:moveTo>
                  <a:lnTo>
                    <a:pt x="0" y="243"/>
                  </a:lnTo>
                  <a:lnTo>
                    <a:pt x="15917" y="243"/>
                  </a:lnTo>
                  <a:lnTo>
                    <a:pt x="17173" y="1313"/>
                  </a:lnTo>
                  <a:lnTo>
                    <a:pt x="23648" y="1313"/>
                  </a:lnTo>
                  <a:cubicBezTo>
                    <a:pt x="23705" y="1498"/>
                    <a:pt x="23819" y="1612"/>
                    <a:pt x="24004" y="1612"/>
                  </a:cubicBezTo>
                  <a:cubicBezTo>
                    <a:pt x="24176" y="1612"/>
                    <a:pt x="24361" y="1427"/>
                    <a:pt x="24361" y="1199"/>
                  </a:cubicBezTo>
                  <a:cubicBezTo>
                    <a:pt x="24361" y="1013"/>
                    <a:pt x="24176" y="842"/>
                    <a:pt x="24004" y="842"/>
                  </a:cubicBezTo>
                  <a:cubicBezTo>
                    <a:pt x="23819" y="842"/>
                    <a:pt x="23705" y="956"/>
                    <a:pt x="23648" y="1070"/>
                  </a:cubicBezTo>
                  <a:lnTo>
                    <a:pt x="17230" y="1070"/>
                  </a:lnTo>
                  <a:lnTo>
                    <a:pt x="15975"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68" name="Google Shape;368;p14"/>
            <p:cNvSpPr/>
            <p:nvPr/>
          </p:nvSpPr>
          <p:spPr>
            <a:xfrm rot="-5400000">
              <a:off x="6010359" y="3607522"/>
              <a:ext cx="1325804" cy="70161"/>
            </a:xfrm>
            <a:custGeom>
              <a:avLst/>
              <a:gdLst/>
              <a:ahLst/>
              <a:cxnLst/>
              <a:rect l="l" t="t" r="r" b="b"/>
              <a:pathLst>
                <a:path w="30480" h="1613" extrusionOk="0">
                  <a:moveTo>
                    <a:pt x="0" y="1"/>
                  </a:moveTo>
                  <a:lnTo>
                    <a:pt x="0" y="243"/>
                  </a:lnTo>
                  <a:lnTo>
                    <a:pt x="17173" y="243"/>
                  </a:lnTo>
                  <a:lnTo>
                    <a:pt x="18242" y="1370"/>
                  </a:lnTo>
                  <a:lnTo>
                    <a:pt x="29710" y="1370"/>
                  </a:lnTo>
                  <a:cubicBezTo>
                    <a:pt x="29767" y="1484"/>
                    <a:pt x="29952" y="1612"/>
                    <a:pt x="30066" y="1612"/>
                  </a:cubicBezTo>
                  <a:cubicBezTo>
                    <a:pt x="30309" y="1612"/>
                    <a:pt x="30480" y="1427"/>
                    <a:pt x="30480" y="1256"/>
                  </a:cubicBezTo>
                  <a:cubicBezTo>
                    <a:pt x="30480" y="1013"/>
                    <a:pt x="30309" y="842"/>
                    <a:pt x="30066" y="842"/>
                  </a:cubicBezTo>
                  <a:cubicBezTo>
                    <a:pt x="29952" y="842"/>
                    <a:pt x="29767" y="956"/>
                    <a:pt x="29710" y="1127"/>
                  </a:cubicBezTo>
                  <a:lnTo>
                    <a:pt x="18356" y="1127"/>
                  </a:lnTo>
                  <a:lnTo>
                    <a:pt x="1723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69" name="Google Shape;369;p14"/>
            <p:cNvSpPr/>
            <p:nvPr/>
          </p:nvSpPr>
          <p:spPr>
            <a:xfrm rot="-5400000">
              <a:off x="6022147" y="3665853"/>
              <a:ext cx="1214755" cy="64550"/>
            </a:xfrm>
            <a:custGeom>
              <a:avLst/>
              <a:gdLst/>
              <a:ahLst/>
              <a:cxnLst/>
              <a:rect l="l" t="t" r="r" b="b"/>
              <a:pathLst>
                <a:path w="27927" h="1484" extrusionOk="0">
                  <a:moveTo>
                    <a:pt x="0" y="0"/>
                  </a:moveTo>
                  <a:lnTo>
                    <a:pt x="0" y="229"/>
                  </a:lnTo>
                  <a:lnTo>
                    <a:pt x="17943" y="229"/>
                  </a:lnTo>
                  <a:lnTo>
                    <a:pt x="18898" y="1241"/>
                  </a:lnTo>
                  <a:lnTo>
                    <a:pt x="27157" y="1241"/>
                  </a:lnTo>
                  <a:cubicBezTo>
                    <a:pt x="27214" y="1427"/>
                    <a:pt x="27385" y="1484"/>
                    <a:pt x="27513" y="1484"/>
                  </a:cubicBezTo>
                  <a:cubicBezTo>
                    <a:pt x="27741" y="1484"/>
                    <a:pt x="27927" y="1298"/>
                    <a:pt x="27927" y="1127"/>
                  </a:cubicBezTo>
                  <a:cubicBezTo>
                    <a:pt x="27927" y="885"/>
                    <a:pt x="27741" y="771"/>
                    <a:pt x="27513" y="771"/>
                  </a:cubicBezTo>
                  <a:cubicBezTo>
                    <a:pt x="27385" y="771"/>
                    <a:pt x="27214" y="828"/>
                    <a:pt x="27157" y="999"/>
                  </a:cubicBezTo>
                  <a:lnTo>
                    <a:pt x="19012" y="999"/>
                  </a:lnTo>
                  <a:lnTo>
                    <a:pt x="18000"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70" name="Google Shape;370;p14"/>
            <p:cNvSpPr/>
            <p:nvPr/>
          </p:nvSpPr>
          <p:spPr>
            <a:xfrm rot="-5400000">
              <a:off x="5843461" y="3619310"/>
              <a:ext cx="1279305" cy="93085"/>
            </a:xfrm>
            <a:custGeom>
              <a:avLst/>
              <a:gdLst/>
              <a:ahLst/>
              <a:cxnLst/>
              <a:rect l="l" t="t" r="r" b="b"/>
              <a:pathLst>
                <a:path w="29411" h="2140" extrusionOk="0">
                  <a:moveTo>
                    <a:pt x="28996" y="0"/>
                  </a:moveTo>
                  <a:cubicBezTo>
                    <a:pt x="28882" y="0"/>
                    <a:pt x="28697" y="57"/>
                    <a:pt x="28640" y="243"/>
                  </a:cubicBezTo>
                  <a:lnTo>
                    <a:pt x="20610" y="243"/>
                  </a:lnTo>
                  <a:lnTo>
                    <a:pt x="20610" y="1911"/>
                  </a:lnTo>
                  <a:lnTo>
                    <a:pt x="0" y="1911"/>
                  </a:lnTo>
                  <a:lnTo>
                    <a:pt x="0" y="2140"/>
                  </a:lnTo>
                  <a:lnTo>
                    <a:pt x="20852" y="2140"/>
                  </a:lnTo>
                  <a:lnTo>
                    <a:pt x="20852" y="485"/>
                  </a:lnTo>
                  <a:lnTo>
                    <a:pt x="28640" y="485"/>
                  </a:lnTo>
                  <a:cubicBezTo>
                    <a:pt x="28697" y="656"/>
                    <a:pt x="28882" y="713"/>
                    <a:pt x="28996" y="713"/>
                  </a:cubicBezTo>
                  <a:cubicBezTo>
                    <a:pt x="29239" y="713"/>
                    <a:pt x="29410" y="542"/>
                    <a:pt x="29410" y="357"/>
                  </a:cubicBezTo>
                  <a:cubicBezTo>
                    <a:pt x="29410" y="129"/>
                    <a:pt x="29239" y="0"/>
                    <a:pt x="2899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71" name="Google Shape;371;p14"/>
            <p:cNvSpPr/>
            <p:nvPr/>
          </p:nvSpPr>
          <p:spPr>
            <a:xfrm rot="-5400000">
              <a:off x="5753204" y="3565025"/>
              <a:ext cx="1374825" cy="106134"/>
            </a:xfrm>
            <a:custGeom>
              <a:avLst/>
              <a:gdLst/>
              <a:ahLst/>
              <a:cxnLst/>
              <a:rect l="l" t="t" r="r" b="b"/>
              <a:pathLst>
                <a:path w="31607" h="2440" extrusionOk="0">
                  <a:moveTo>
                    <a:pt x="31193" y="1"/>
                  </a:moveTo>
                  <a:cubicBezTo>
                    <a:pt x="31079" y="1"/>
                    <a:pt x="30893" y="58"/>
                    <a:pt x="30836" y="243"/>
                  </a:cubicBezTo>
                  <a:lnTo>
                    <a:pt x="19426" y="243"/>
                  </a:lnTo>
                  <a:lnTo>
                    <a:pt x="19426" y="2197"/>
                  </a:lnTo>
                  <a:lnTo>
                    <a:pt x="0" y="2197"/>
                  </a:lnTo>
                  <a:lnTo>
                    <a:pt x="0" y="2439"/>
                  </a:lnTo>
                  <a:lnTo>
                    <a:pt x="19669" y="2439"/>
                  </a:lnTo>
                  <a:lnTo>
                    <a:pt x="19669" y="471"/>
                  </a:lnTo>
                  <a:lnTo>
                    <a:pt x="30836" y="471"/>
                  </a:lnTo>
                  <a:cubicBezTo>
                    <a:pt x="30893" y="657"/>
                    <a:pt x="31079" y="714"/>
                    <a:pt x="31193" y="714"/>
                  </a:cubicBezTo>
                  <a:cubicBezTo>
                    <a:pt x="31435" y="714"/>
                    <a:pt x="31607" y="542"/>
                    <a:pt x="31607" y="357"/>
                  </a:cubicBezTo>
                  <a:cubicBezTo>
                    <a:pt x="31607" y="115"/>
                    <a:pt x="31435" y="1"/>
                    <a:pt x="3119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72" name="Google Shape;372;p14"/>
            <p:cNvSpPr/>
            <p:nvPr/>
          </p:nvSpPr>
          <p:spPr>
            <a:xfrm rot="-5400000">
              <a:off x="5618885" y="3466677"/>
              <a:ext cx="1553513" cy="124142"/>
            </a:xfrm>
            <a:custGeom>
              <a:avLst/>
              <a:gdLst/>
              <a:ahLst/>
              <a:cxnLst/>
              <a:rect l="l" t="t" r="r" b="b"/>
              <a:pathLst>
                <a:path w="35715" h="2854" extrusionOk="0">
                  <a:moveTo>
                    <a:pt x="35301" y="1"/>
                  </a:moveTo>
                  <a:cubicBezTo>
                    <a:pt x="35172" y="1"/>
                    <a:pt x="35001" y="58"/>
                    <a:pt x="34944" y="229"/>
                  </a:cubicBezTo>
                  <a:lnTo>
                    <a:pt x="18185" y="229"/>
                  </a:lnTo>
                  <a:lnTo>
                    <a:pt x="18185" y="2611"/>
                  </a:lnTo>
                  <a:lnTo>
                    <a:pt x="0" y="2611"/>
                  </a:lnTo>
                  <a:lnTo>
                    <a:pt x="0" y="2853"/>
                  </a:lnTo>
                  <a:lnTo>
                    <a:pt x="18413" y="2853"/>
                  </a:lnTo>
                  <a:lnTo>
                    <a:pt x="18413" y="471"/>
                  </a:lnTo>
                  <a:lnTo>
                    <a:pt x="34944" y="471"/>
                  </a:lnTo>
                  <a:cubicBezTo>
                    <a:pt x="35001" y="642"/>
                    <a:pt x="35172" y="714"/>
                    <a:pt x="35301" y="714"/>
                  </a:cubicBezTo>
                  <a:cubicBezTo>
                    <a:pt x="35529" y="714"/>
                    <a:pt x="35714" y="528"/>
                    <a:pt x="35714" y="357"/>
                  </a:cubicBezTo>
                  <a:cubicBezTo>
                    <a:pt x="35714" y="115"/>
                    <a:pt x="35529" y="1"/>
                    <a:pt x="35301"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73" name="Google Shape;373;p14"/>
            <p:cNvSpPr/>
            <p:nvPr/>
          </p:nvSpPr>
          <p:spPr>
            <a:xfrm rot="-5400000">
              <a:off x="5790418" y="3674835"/>
              <a:ext cx="1119234" cy="142106"/>
            </a:xfrm>
            <a:custGeom>
              <a:avLst/>
              <a:gdLst/>
              <a:ahLst/>
              <a:cxnLst/>
              <a:rect l="l" t="t" r="r" b="b"/>
              <a:pathLst>
                <a:path w="25731" h="3267" extrusionOk="0">
                  <a:moveTo>
                    <a:pt x="25374" y="1"/>
                  </a:moveTo>
                  <a:cubicBezTo>
                    <a:pt x="25188" y="1"/>
                    <a:pt x="25074" y="115"/>
                    <a:pt x="25017" y="243"/>
                  </a:cubicBezTo>
                  <a:lnTo>
                    <a:pt x="17044" y="243"/>
                  </a:lnTo>
                  <a:lnTo>
                    <a:pt x="17044" y="3038"/>
                  </a:lnTo>
                  <a:lnTo>
                    <a:pt x="0" y="3038"/>
                  </a:lnTo>
                  <a:lnTo>
                    <a:pt x="0" y="3267"/>
                  </a:lnTo>
                  <a:lnTo>
                    <a:pt x="17287" y="3267"/>
                  </a:lnTo>
                  <a:lnTo>
                    <a:pt x="17287" y="471"/>
                  </a:lnTo>
                  <a:lnTo>
                    <a:pt x="25017" y="471"/>
                  </a:lnTo>
                  <a:cubicBezTo>
                    <a:pt x="25074" y="657"/>
                    <a:pt x="25188" y="771"/>
                    <a:pt x="25374" y="771"/>
                  </a:cubicBezTo>
                  <a:cubicBezTo>
                    <a:pt x="25545" y="771"/>
                    <a:pt x="25730" y="600"/>
                    <a:pt x="25730" y="357"/>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74" name="Google Shape;374;p14"/>
            <p:cNvSpPr/>
            <p:nvPr/>
          </p:nvSpPr>
          <p:spPr>
            <a:xfrm rot="-5400000">
              <a:off x="6430370" y="3978513"/>
              <a:ext cx="620405" cy="33580"/>
            </a:xfrm>
            <a:custGeom>
              <a:avLst/>
              <a:gdLst/>
              <a:ahLst/>
              <a:cxnLst/>
              <a:rect l="l" t="t" r="r" b="b"/>
              <a:pathLst>
                <a:path w="14263" h="772" extrusionOk="0">
                  <a:moveTo>
                    <a:pt x="13906" y="1"/>
                  </a:moveTo>
                  <a:cubicBezTo>
                    <a:pt x="13721" y="1"/>
                    <a:pt x="13607" y="115"/>
                    <a:pt x="13550" y="229"/>
                  </a:cubicBezTo>
                  <a:lnTo>
                    <a:pt x="0" y="229"/>
                  </a:lnTo>
                  <a:lnTo>
                    <a:pt x="0" y="472"/>
                  </a:lnTo>
                  <a:lnTo>
                    <a:pt x="13550" y="472"/>
                  </a:lnTo>
                  <a:cubicBezTo>
                    <a:pt x="13607" y="657"/>
                    <a:pt x="13721" y="771"/>
                    <a:pt x="13906" y="771"/>
                  </a:cubicBezTo>
                  <a:cubicBezTo>
                    <a:pt x="14078" y="771"/>
                    <a:pt x="14263" y="586"/>
                    <a:pt x="14263" y="358"/>
                  </a:cubicBezTo>
                  <a:cubicBezTo>
                    <a:pt x="14263" y="172"/>
                    <a:pt x="14078" y="1"/>
                    <a:pt x="13906"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75" name="Google Shape;375;p14"/>
            <p:cNvSpPr/>
            <p:nvPr/>
          </p:nvSpPr>
          <p:spPr>
            <a:xfrm rot="-5400000">
              <a:off x="5858989" y="3544234"/>
              <a:ext cx="1460429" cy="62114"/>
            </a:xfrm>
            <a:custGeom>
              <a:avLst/>
              <a:gdLst/>
              <a:ahLst/>
              <a:cxnLst/>
              <a:rect l="l" t="t" r="r" b="b"/>
              <a:pathLst>
                <a:path w="33575" h="1428" extrusionOk="0">
                  <a:moveTo>
                    <a:pt x="0" y="1"/>
                  </a:moveTo>
                  <a:lnTo>
                    <a:pt x="0" y="243"/>
                  </a:lnTo>
                  <a:lnTo>
                    <a:pt x="18542" y="243"/>
                  </a:lnTo>
                  <a:lnTo>
                    <a:pt x="19483" y="1185"/>
                  </a:lnTo>
                  <a:lnTo>
                    <a:pt x="32862" y="1185"/>
                  </a:lnTo>
                  <a:cubicBezTo>
                    <a:pt x="32919" y="1313"/>
                    <a:pt x="33033" y="1427"/>
                    <a:pt x="33161" y="1427"/>
                  </a:cubicBezTo>
                  <a:cubicBezTo>
                    <a:pt x="33389" y="1427"/>
                    <a:pt x="33575" y="1256"/>
                    <a:pt x="33575" y="1013"/>
                  </a:cubicBezTo>
                  <a:cubicBezTo>
                    <a:pt x="33575" y="828"/>
                    <a:pt x="33389" y="657"/>
                    <a:pt x="33161" y="657"/>
                  </a:cubicBezTo>
                  <a:cubicBezTo>
                    <a:pt x="32976" y="657"/>
                    <a:pt x="32862" y="771"/>
                    <a:pt x="32805" y="956"/>
                  </a:cubicBezTo>
                  <a:lnTo>
                    <a:pt x="19612" y="956"/>
                  </a:lnTo>
                  <a:lnTo>
                    <a:pt x="18599"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376" name="Google Shape;376;p14"/>
          <p:cNvGrpSpPr/>
          <p:nvPr/>
        </p:nvGrpSpPr>
        <p:grpSpPr>
          <a:xfrm rot="-5400000">
            <a:off x="11227037" y="-169138"/>
            <a:ext cx="944683" cy="3084668"/>
            <a:chOff x="6961407" y="2871131"/>
            <a:chExt cx="439278" cy="1434374"/>
          </a:xfrm>
        </p:grpSpPr>
        <p:sp>
          <p:nvSpPr>
            <p:cNvPr id="377" name="Google Shape;377;p14"/>
            <p:cNvSpPr/>
            <p:nvPr/>
          </p:nvSpPr>
          <p:spPr>
            <a:xfrm rot="-5400000">
              <a:off x="6647504" y="3552324"/>
              <a:ext cx="1374825" cy="131536"/>
            </a:xfrm>
            <a:custGeom>
              <a:avLst/>
              <a:gdLst/>
              <a:ahLst/>
              <a:cxnLst/>
              <a:rect l="l" t="t" r="r" b="b"/>
              <a:pathLst>
                <a:path w="31607" h="3024" extrusionOk="0">
                  <a:moveTo>
                    <a:pt x="31193" y="0"/>
                  </a:moveTo>
                  <a:cubicBezTo>
                    <a:pt x="31079" y="0"/>
                    <a:pt x="30893" y="114"/>
                    <a:pt x="30836" y="300"/>
                  </a:cubicBezTo>
                  <a:lnTo>
                    <a:pt x="17287" y="300"/>
                  </a:lnTo>
                  <a:lnTo>
                    <a:pt x="17287" y="2796"/>
                  </a:lnTo>
                  <a:lnTo>
                    <a:pt x="0" y="2796"/>
                  </a:lnTo>
                  <a:lnTo>
                    <a:pt x="0" y="3024"/>
                  </a:lnTo>
                  <a:lnTo>
                    <a:pt x="17529" y="3024"/>
                  </a:lnTo>
                  <a:lnTo>
                    <a:pt x="17529" y="528"/>
                  </a:lnTo>
                  <a:lnTo>
                    <a:pt x="30836" y="528"/>
                  </a:lnTo>
                  <a:cubicBezTo>
                    <a:pt x="30893" y="656"/>
                    <a:pt x="31079" y="770"/>
                    <a:pt x="31193" y="770"/>
                  </a:cubicBezTo>
                  <a:cubicBezTo>
                    <a:pt x="31435" y="770"/>
                    <a:pt x="31607" y="599"/>
                    <a:pt x="31607" y="414"/>
                  </a:cubicBezTo>
                  <a:cubicBezTo>
                    <a:pt x="31607" y="171"/>
                    <a:pt x="31435" y="0"/>
                    <a:pt x="31193"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78" name="Google Shape;378;p14"/>
            <p:cNvSpPr/>
            <p:nvPr/>
          </p:nvSpPr>
          <p:spPr>
            <a:xfrm rot="-5400000">
              <a:off x="6677278" y="3618071"/>
              <a:ext cx="1230283" cy="144586"/>
            </a:xfrm>
            <a:custGeom>
              <a:avLst/>
              <a:gdLst/>
              <a:ahLst/>
              <a:cxnLst/>
              <a:rect l="l" t="t" r="r" b="b"/>
              <a:pathLst>
                <a:path w="28284" h="3324" extrusionOk="0">
                  <a:moveTo>
                    <a:pt x="27870" y="0"/>
                  </a:moveTo>
                  <a:cubicBezTo>
                    <a:pt x="27741" y="0"/>
                    <a:pt x="27570" y="114"/>
                    <a:pt x="27513" y="228"/>
                  </a:cubicBezTo>
                  <a:lnTo>
                    <a:pt x="16103" y="228"/>
                  </a:lnTo>
                  <a:lnTo>
                    <a:pt x="16103" y="3081"/>
                  </a:lnTo>
                  <a:lnTo>
                    <a:pt x="0" y="3081"/>
                  </a:lnTo>
                  <a:lnTo>
                    <a:pt x="0" y="3324"/>
                  </a:lnTo>
                  <a:lnTo>
                    <a:pt x="16331" y="3324"/>
                  </a:lnTo>
                  <a:lnTo>
                    <a:pt x="16331" y="471"/>
                  </a:lnTo>
                  <a:lnTo>
                    <a:pt x="27513" y="471"/>
                  </a:lnTo>
                  <a:cubicBezTo>
                    <a:pt x="27570" y="656"/>
                    <a:pt x="27741" y="770"/>
                    <a:pt x="27870" y="770"/>
                  </a:cubicBezTo>
                  <a:cubicBezTo>
                    <a:pt x="28098" y="770"/>
                    <a:pt x="28283" y="585"/>
                    <a:pt x="28283" y="357"/>
                  </a:cubicBezTo>
                  <a:cubicBezTo>
                    <a:pt x="28283" y="171"/>
                    <a:pt x="28098" y="0"/>
                    <a:pt x="2787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79" name="Google Shape;379;p14"/>
            <p:cNvSpPr/>
            <p:nvPr/>
          </p:nvSpPr>
          <p:spPr>
            <a:xfrm rot="-5400000">
              <a:off x="6529931" y="3512306"/>
              <a:ext cx="1434374" cy="152024"/>
            </a:xfrm>
            <a:custGeom>
              <a:avLst/>
              <a:gdLst/>
              <a:ahLst/>
              <a:cxnLst/>
              <a:rect l="l" t="t" r="r" b="b"/>
              <a:pathLst>
                <a:path w="32976" h="3495" extrusionOk="0">
                  <a:moveTo>
                    <a:pt x="32562" y="1"/>
                  </a:moveTo>
                  <a:cubicBezTo>
                    <a:pt x="32448" y="1"/>
                    <a:pt x="32263" y="115"/>
                    <a:pt x="32206" y="286"/>
                  </a:cubicBezTo>
                  <a:lnTo>
                    <a:pt x="14976" y="286"/>
                  </a:lnTo>
                  <a:lnTo>
                    <a:pt x="14976" y="3267"/>
                  </a:lnTo>
                  <a:lnTo>
                    <a:pt x="0" y="3267"/>
                  </a:lnTo>
                  <a:lnTo>
                    <a:pt x="0" y="3495"/>
                  </a:lnTo>
                  <a:lnTo>
                    <a:pt x="15204" y="3495"/>
                  </a:lnTo>
                  <a:lnTo>
                    <a:pt x="15204" y="528"/>
                  </a:lnTo>
                  <a:lnTo>
                    <a:pt x="32206" y="528"/>
                  </a:lnTo>
                  <a:cubicBezTo>
                    <a:pt x="32263" y="642"/>
                    <a:pt x="32448" y="771"/>
                    <a:pt x="32562" y="771"/>
                  </a:cubicBezTo>
                  <a:cubicBezTo>
                    <a:pt x="32805" y="771"/>
                    <a:pt x="32976" y="585"/>
                    <a:pt x="32976" y="414"/>
                  </a:cubicBezTo>
                  <a:cubicBezTo>
                    <a:pt x="32976" y="172"/>
                    <a:pt x="32805" y="1"/>
                    <a:pt x="3256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80" name="Google Shape;380;p14"/>
            <p:cNvSpPr/>
            <p:nvPr/>
          </p:nvSpPr>
          <p:spPr>
            <a:xfrm rot="-5400000">
              <a:off x="6645331" y="3671116"/>
              <a:ext cx="1098138" cy="170641"/>
            </a:xfrm>
            <a:custGeom>
              <a:avLst/>
              <a:gdLst/>
              <a:ahLst/>
              <a:cxnLst/>
              <a:rect l="l" t="t" r="r" b="b"/>
              <a:pathLst>
                <a:path w="25246" h="3923" extrusionOk="0">
                  <a:moveTo>
                    <a:pt x="24832" y="0"/>
                  </a:moveTo>
                  <a:cubicBezTo>
                    <a:pt x="24718" y="0"/>
                    <a:pt x="24532" y="114"/>
                    <a:pt x="24475" y="285"/>
                  </a:cubicBezTo>
                  <a:lnTo>
                    <a:pt x="13835" y="285"/>
                  </a:lnTo>
                  <a:lnTo>
                    <a:pt x="13835" y="3680"/>
                  </a:lnTo>
                  <a:lnTo>
                    <a:pt x="0" y="3680"/>
                  </a:lnTo>
                  <a:lnTo>
                    <a:pt x="0" y="3923"/>
                  </a:lnTo>
                  <a:lnTo>
                    <a:pt x="14078" y="3923"/>
                  </a:lnTo>
                  <a:lnTo>
                    <a:pt x="14078" y="528"/>
                  </a:lnTo>
                  <a:lnTo>
                    <a:pt x="24475" y="528"/>
                  </a:lnTo>
                  <a:cubicBezTo>
                    <a:pt x="24532" y="642"/>
                    <a:pt x="24718" y="770"/>
                    <a:pt x="24832" y="770"/>
                  </a:cubicBezTo>
                  <a:cubicBezTo>
                    <a:pt x="25074" y="770"/>
                    <a:pt x="25245" y="585"/>
                    <a:pt x="25245" y="414"/>
                  </a:cubicBezTo>
                  <a:cubicBezTo>
                    <a:pt x="25245" y="171"/>
                    <a:pt x="25074" y="0"/>
                    <a:pt x="24832"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81" name="Google Shape;381;p14"/>
            <p:cNvSpPr/>
            <p:nvPr/>
          </p:nvSpPr>
          <p:spPr>
            <a:xfrm rot="-5400000">
              <a:off x="6506661" y="3582076"/>
              <a:ext cx="1284264" cy="162594"/>
            </a:xfrm>
            <a:custGeom>
              <a:avLst/>
              <a:gdLst/>
              <a:ahLst/>
              <a:cxnLst/>
              <a:rect l="l" t="t" r="r" b="b"/>
              <a:pathLst>
                <a:path w="29525" h="3738" extrusionOk="0">
                  <a:moveTo>
                    <a:pt x="29111" y="1"/>
                  </a:moveTo>
                  <a:cubicBezTo>
                    <a:pt x="28996" y="1"/>
                    <a:pt x="28811" y="115"/>
                    <a:pt x="28754" y="300"/>
                  </a:cubicBezTo>
                  <a:lnTo>
                    <a:pt x="12708" y="300"/>
                  </a:lnTo>
                  <a:lnTo>
                    <a:pt x="12708" y="3509"/>
                  </a:lnTo>
                  <a:lnTo>
                    <a:pt x="0" y="3509"/>
                  </a:lnTo>
                  <a:lnTo>
                    <a:pt x="0" y="3737"/>
                  </a:lnTo>
                  <a:lnTo>
                    <a:pt x="12951" y="3737"/>
                  </a:lnTo>
                  <a:lnTo>
                    <a:pt x="12951" y="528"/>
                  </a:lnTo>
                  <a:lnTo>
                    <a:pt x="28754" y="528"/>
                  </a:lnTo>
                  <a:cubicBezTo>
                    <a:pt x="28811" y="657"/>
                    <a:pt x="28996" y="771"/>
                    <a:pt x="29111" y="771"/>
                  </a:cubicBezTo>
                  <a:cubicBezTo>
                    <a:pt x="29353" y="771"/>
                    <a:pt x="29524" y="600"/>
                    <a:pt x="29524" y="414"/>
                  </a:cubicBezTo>
                  <a:cubicBezTo>
                    <a:pt x="29524" y="172"/>
                    <a:pt x="29353" y="1"/>
                    <a:pt x="29111"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82" name="Google Shape;382;p14"/>
            <p:cNvSpPr/>
            <p:nvPr/>
          </p:nvSpPr>
          <p:spPr>
            <a:xfrm rot="-5400000">
              <a:off x="6617711" y="3742147"/>
              <a:ext cx="953596" cy="173120"/>
            </a:xfrm>
            <a:custGeom>
              <a:avLst/>
              <a:gdLst/>
              <a:ahLst/>
              <a:cxnLst/>
              <a:rect l="l" t="t" r="r" b="b"/>
              <a:pathLst>
                <a:path w="21923" h="3980" extrusionOk="0">
                  <a:moveTo>
                    <a:pt x="21566" y="0"/>
                  </a:moveTo>
                  <a:cubicBezTo>
                    <a:pt x="21394" y="0"/>
                    <a:pt x="21209" y="114"/>
                    <a:pt x="21209" y="300"/>
                  </a:cubicBezTo>
                  <a:lnTo>
                    <a:pt x="11168" y="300"/>
                  </a:lnTo>
                  <a:lnTo>
                    <a:pt x="11168" y="3752"/>
                  </a:lnTo>
                  <a:lnTo>
                    <a:pt x="0" y="3752"/>
                  </a:lnTo>
                  <a:lnTo>
                    <a:pt x="0" y="3980"/>
                  </a:lnTo>
                  <a:lnTo>
                    <a:pt x="11410" y="3980"/>
                  </a:lnTo>
                  <a:lnTo>
                    <a:pt x="11410" y="542"/>
                  </a:lnTo>
                  <a:lnTo>
                    <a:pt x="21209" y="542"/>
                  </a:lnTo>
                  <a:cubicBezTo>
                    <a:pt x="21209" y="656"/>
                    <a:pt x="21394" y="771"/>
                    <a:pt x="21566" y="771"/>
                  </a:cubicBezTo>
                  <a:cubicBezTo>
                    <a:pt x="21751" y="771"/>
                    <a:pt x="21922" y="599"/>
                    <a:pt x="21922" y="414"/>
                  </a:cubicBezTo>
                  <a:cubicBezTo>
                    <a:pt x="21922" y="186"/>
                    <a:pt x="21751" y="0"/>
                    <a:pt x="2156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83" name="Google Shape;383;p14"/>
            <p:cNvSpPr/>
            <p:nvPr/>
          </p:nvSpPr>
          <p:spPr>
            <a:xfrm rot="-5400000">
              <a:off x="6516884" y="3690342"/>
              <a:ext cx="1059686" cy="170641"/>
            </a:xfrm>
            <a:custGeom>
              <a:avLst/>
              <a:gdLst/>
              <a:ahLst/>
              <a:cxnLst/>
              <a:rect l="l" t="t" r="r" b="b"/>
              <a:pathLst>
                <a:path w="24362" h="3923" extrusionOk="0">
                  <a:moveTo>
                    <a:pt x="24004" y="1"/>
                  </a:moveTo>
                  <a:cubicBezTo>
                    <a:pt x="23819" y="1"/>
                    <a:pt x="23648" y="115"/>
                    <a:pt x="23648" y="300"/>
                  </a:cubicBezTo>
                  <a:lnTo>
                    <a:pt x="10098" y="300"/>
                  </a:lnTo>
                  <a:lnTo>
                    <a:pt x="10098" y="3680"/>
                  </a:lnTo>
                  <a:lnTo>
                    <a:pt x="0" y="3680"/>
                  </a:lnTo>
                  <a:lnTo>
                    <a:pt x="0" y="3923"/>
                  </a:lnTo>
                  <a:lnTo>
                    <a:pt x="10341" y="3923"/>
                  </a:lnTo>
                  <a:lnTo>
                    <a:pt x="10341" y="543"/>
                  </a:lnTo>
                  <a:lnTo>
                    <a:pt x="23648" y="543"/>
                  </a:lnTo>
                  <a:cubicBezTo>
                    <a:pt x="23648" y="657"/>
                    <a:pt x="23819" y="771"/>
                    <a:pt x="24004" y="771"/>
                  </a:cubicBezTo>
                  <a:cubicBezTo>
                    <a:pt x="24176" y="771"/>
                    <a:pt x="24361" y="600"/>
                    <a:pt x="24361" y="414"/>
                  </a:cubicBezTo>
                  <a:cubicBezTo>
                    <a:pt x="24361" y="186"/>
                    <a:pt x="24176" y="1"/>
                    <a:pt x="2400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384" name="Google Shape;384;p14"/>
          <p:cNvGrpSpPr/>
          <p:nvPr/>
        </p:nvGrpSpPr>
        <p:grpSpPr>
          <a:xfrm rot="10800000">
            <a:off x="585134" y="-4"/>
            <a:ext cx="365829" cy="4430855"/>
            <a:chOff x="9" y="2835115"/>
            <a:chExt cx="134668" cy="1631069"/>
          </a:xfrm>
        </p:grpSpPr>
        <p:sp>
          <p:nvSpPr>
            <p:cNvPr id="385" name="Google Shape;385;p14"/>
            <p:cNvSpPr/>
            <p:nvPr/>
          </p:nvSpPr>
          <p:spPr>
            <a:xfrm rot="-5400000">
              <a:off x="-655129" y="3676378"/>
              <a:ext cx="1497053" cy="82558"/>
            </a:xfrm>
            <a:custGeom>
              <a:avLst/>
              <a:gdLst/>
              <a:ahLst/>
              <a:cxnLst/>
              <a:rect l="l" t="t" r="r" b="b"/>
              <a:pathLst>
                <a:path w="34417" h="1898" extrusionOk="0">
                  <a:moveTo>
                    <a:pt x="34060" y="0"/>
                  </a:moveTo>
                  <a:cubicBezTo>
                    <a:pt x="33874" y="0"/>
                    <a:pt x="33760" y="57"/>
                    <a:pt x="33703" y="228"/>
                  </a:cubicBezTo>
                  <a:lnTo>
                    <a:pt x="21694" y="228"/>
                  </a:lnTo>
                  <a:lnTo>
                    <a:pt x="20268" y="1655"/>
                  </a:lnTo>
                  <a:lnTo>
                    <a:pt x="0" y="1655"/>
                  </a:lnTo>
                  <a:lnTo>
                    <a:pt x="0" y="1897"/>
                  </a:lnTo>
                  <a:lnTo>
                    <a:pt x="20382" y="1897"/>
                  </a:lnTo>
                  <a:lnTo>
                    <a:pt x="21751" y="471"/>
                  </a:lnTo>
                  <a:lnTo>
                    <a:pt x="33703" y="471"/>
                  </a:lnTo>
                  <a:cubicBezTo>
                    <a:pt x="33760" y="642"/>
                    <a:pt x="33874" y="713"/>
                    <a:pt x="34060" y="713"/>
                  </a:cubicBezTo>
                  <a:cubicBezTo>
                    <a:pt x="34288" y="713"/>
                    <a:pt x="34416" y="585"/>
                    <a:pt x="34416" y="357"/>
                  </a:cubicBezTo>
                  <a:cubicBezTo>
                    <a:pt x="34416" y="114"/>
                    <a:pt x="34288" y="0"/>
                    <a:pt x="3406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86" name="Google Shape;386;p14"/>
            <p:cNvSpPr/>
            <p:nvPr/>
          </p:nvSpPr>
          <p:spPr>
            <a:xfrm rot="-5400000">
              <a:off x="-420003" y="3973575"/>
              <a:ext cx="912621" cy="72597"/>
            </a:xfrm>
            <a:custGeom>
              <a:avLst/>
              <a:gdLst/>
              <a:ahLst/>
              <a:cxnLst/>
              <a:rect l="l" t="t" r="r" b="b"/>
              <a:pathLst>
                <a:path w="20981" h="1669" extrusionOk="0">
                  <a:moveTo>
                    <a:pt x="20567" y="0"/>
                  </a:moveTo>
                  <a:cubicBezTo>
                    <a:pt x="20382" y="0"/>
                    <a:pt x="20210" y="185"/>
                    <a:pt x="20210" y="357"/>
                  </a:cubicBezTo>
                  <a:cubicBezTo>
                    <a:pt x="20210" y="414"/>
                    <a:pt x="20210" y="485"/>
                    <a:pt x="20268" y="542"/>
                  </a:cubicBezTo>
                  <a:lnTo>
                    <a:pt x="19383" y="1426"/>
                  </a:lnTo>
                  <a:lnTo>
                    <a:pt x="0" y="1426"/>
                  </a:lnTo>
                  <a:lnTo>
                    <a:pt x="0" y="1669"/>
                  </a:lnTo>
                  <a:lnTo>
                    <a:pt x="19440" y="1669"/>
                  </a:lnTo>
                  <a:lnTo>
                    <a:pt x="20382" y="713"/>
                  </a:lnTo>
                  <a:lnTo>
                    <a:pt x="20567" y="713"/>
                  </a:lnTo>
                  <a:cubicBezTo>
                    <a:pt x="20810" y="713"/>
                    <a:pt x="20981" y="599"/>
                    <a:pt x="20981" y="357"/>
                  </a:cubicBezTo>
                  <a:cubicBezTo>
                    <a:pt x="20981" y="185"/>
                    <a:pt x="20810" y="0"/>
                    <a:pt x="20567"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87" name="Google Shape;387;p14"/>
            <p:cNvSpPr/>
            <p:nvPr/>
          </p:nvSpPr>
          <p:spPr>
            <a:xfrm rot="-5400000">
              <a:off x="-388076" y="4029078"/>
              <a:ext cx="843156" cy="31057"/>
            </a:xfrm>
            <a:custGeom>
              <a:avLst/>
              <a:gdLst/>
              <a:ahLst/>
              <a:cxnLst/>
              <a:rect l="l" t="t" r="r" b="b"/>
              <a:pathLst>
                <a:path w="19384" h="714" extrusionOk="0">
                  <a:moveTo>
                    <a:pt x="19027" y="1"/>
                  </a:moveTo>
                  <a:cubicBezTo>
                    <a:pt x="18841" y="1"/>
                    <a:pt x="18727" y="72"/>
                    <a:pt x="18670" y="243"/>
                  </a:cubicBezTo>
                  <a:lnTo>
                    <a:pt x="0" y="243"/>
                  </a:lnTo>
                  <a:lnTo>
                    <a:pt x="0" y="486"/>
                  </a:lnTo>
                  <a:lnTo>
                    <a:pt x="18670" y="486"/>
                  </a:lnTo>
                  <a:cubicBezTo>
                    <a:pt x="18727" y="657"/>
                    <a:pt x="18841" y="714"/>
                    <a:pt x="19027" y="714"/>
                  </a:cubicBezTo>
                  <a:cubicBezTo>
                    <a:pt x="19198" y="714"/>
                    <a:pt x="19383" y="600"/>
                    <a:pt x="19383" y="357"/>
                  </a:cubicBezTo>
                  <a:cubicBezTo>
                    <a:pt x="19383" y="129"/>
                    <a:pt x="19198" y="1"/>
                    <a:pt x="1902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88" name="Google Shape;388;p14"/>
            <p:cNvSpPr/>
            <p:nvPr/>
          </p:nvSpPr>
          <p:spPr>
            <a:xfrm rot="-5400000">
              <a:off x="-758457" y="3604107"/>
              <a:ext cx="1631069" cy="93085"/>
            </a:xfrm>
            <a:custGeom>
              <a:avLst/>
              <a:gdLst/>
              <a:ahLst/>
              <a:cxnLst/>
              <a:rect l="l" t="t" r="r" b="b"/>
              <a:pathLst>
                <a:path w="37498" h="2140" extrusionOk="0">
                  <a:moveTo>
                    <a:pt x="37140" y="1"/>
                  </a:moveTo>
                  <a:cubicBezTo>
                    <a:pt x="36969" y="1"/>
                    <a:pt x="36855" y="115"/>
                    <a:pt x="36784" y="243"/>
                  </a:cubicBezTo>
                  <a:lnTo>
                    <a:pt x="21523" y="243"/>
                  </a:lnTo>
                  <a:lnTo>
                    <a:pt x="19911" y="1897"/>
                  </a:lnTo>
                  <a:lnTo>
                    <a:pt x="0" y="1897"/>
                  </a:lnTo>
                  <a:lnTo>
                    <a:pt x="0" y="2140"/>
                  </a:lnTo>
                  <a:lnTo>
                    <a:pt x="20025" y="2140"/>
                  </a:lnTo>
                  <a:lnTo>
                    <a:pt x="21637" y="471"/>
                  </a:lnTo>
                  <a:lnTo>
                    <a:pt x="36784" y="471"/>
                  </a:lnTo>
                  <a:cubicBezTo>
                    <a:pt x="36855" y="657"/>
                    <a:pt x="36969" y="771"/>
                    <a:pt x="37140" y="771"/>
                  </a:cubicBezTo>
                  <a:cubicBezTo>
                    <a:pt x="37326" y="771"/>
                    <a:pt x="37497" y="600"/>
                    <a:pt x="37497" y="357"/>
                  </a:cubicBezTo>
                  <a:cubicBezTo>
                    <a:pt x="37497" y="172"/>
                    <a:pt x="37326" y="1"/>
                    <a:pt x="371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389" name="Google Shape;389;p14"/>
          <p:cNvSpPr txBox="1">
            <a:spLocks noGrp="1"/>
          </p:cNvSpPr>
          <p:nvPr>
            <p:ph type="title"/>
          </p:nvPr>
        </p:nvSpPr>
        <p:spPr>
          <a:xfrm>
            <a:off x="1417484" y="4458400"/>
            <a:ext cx="6442000" cy="709200"/>
          </a:xfrm>
          <a:prstGeom prst="rect">
            <a:avLst/>
          </a:prstGeom>
        </p:spPr>
        <p:txBody>
          <a:bodyPr spcFirstLastPara="1" wrap="square" lIns="91425" tIns="91425" rIns="91425" bIns="91425" anchor="ctr" anchorCtr="0">
            <a:noAutofit/>
          </a:bodyPr>
          <a:lstStyle>
            <a:lvl1pPr lvl="0" rtl="0">
              <a:lnSpc>
                <a:spcPct val="115000"/>
              </a:lnSpc>
              <a:spcBef>
                <a:spcPts val="0"/>
              </a:spcBef>
              <a:spcAft>
                <a:spcPts val="0"/>
              </a:spcAft>
              <a:buSzPts val="3000"/>
              <a:buNone/>
              <a:defRPr sz="32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rPr lang="en-US"/>
              <a:t>Click to edit Master title style</a:t>
            </a:r>
            <a:endParaRPr/>
          </a:p>
        </p:txBody>
      </p:sp>
      <p:sp>
        <p:nvSpPr>
          <p:cNvPr id="390" name="Google Shape;390;p14"/>
          <p:cNvSpPr txBox="1">
            <a:spLocks noGrp="1"/>
          </p:cNvSpPr>
          <p:nvPr>
            <p:ph type="subTitle" idx="1"/>
          </p:nvPr>
        </p:nvSpPr>
        <p:spPr>
          <a:xfrm>
            <a:off x="1417500" y="1790467"/>
            <a:ext cx="7298800" cy="24208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000"/>
              <a:buNone/>
              <a:defRPr sz="3600"/>
            </a:lvl1pPr>
            <a:lvl2pPr lvl="1" algn="ctr" rtl="0">
              <a:lnSpc>
                <a:spcPct val="100000"/>
              </a:lnSpc>
              <a:spcBef>
                <a:spcPts val="0"/>
              </a:spcBef>
              <a:spcAft>
                <a:spcPts val="0"/>
              </a:spcAft>
              <a:buSzPts val="3000"/>
              <a:buNone/>
              <a:defRPr sz="4000"/>
            </a:lvl2pPr>
            <a:lvl3pPr lvl="2" algn="ctr" rtl="0">
              <a:lnSpc>
                <a:spcPct val="100000"/>
              </a:lnSpc>
              <a:spcBef>
                <a:spcPts val="0"/>
              </a:spcBef>
              <a:spcAft>
                <a:spcPts val="0"/>
              </a:spcAft>
              <a:buSzPts val="3000"/>
              <a:buNone/>
              <a:defRPr sz="4000"/>
            </a:lvl3pPr>
            <a:lvl4pPr lvl="3" algn="ctr" rtl="0">
              <a:lnSpc>
                <a:spcPct val="100000"/>
              </a:lnSpc>
              <a:spcBef>
                <a:spcPts val="0"/>
              </a:spcBef>
              <a:spcAft>
                <a:spcPts val="0"/>
              </a:spcAft>
              <a:buSzPts val="3000"/>
              <a:buNone/>
              <a:defRPr sz="4000"/>
            </a:lvl4pPr>
            <a:lvl5pPr lvl="4" algn="ctr" rtl="0">
              <a:lnSpc>
                <a:spcPct val="100000"/>
              </a:lnSpc>
              <a:spcBef>
                <a:spcPts val="0"/>
              </a:spcBef>
              <a:spcAft>
                <a:spcPts val="0"/>
              </a:spcAft>
              <a:buSzPts val="3000"/>
              <a:buNone/>
              <a:defRPr sz="4000"/>
            </a:lvl5pPr>
            <a:lvl6pPr lvl="5" algn="ctr" rtl="0">
              <a:lnSpc>
                <a:spcPct val="100000"/>
              </a:lnSpc>
              <a:spcBef>
                <a:spcPts val="0"/>
              </a:spcBef>
              <a:spcAft>
                <a:spcPts val="0"/>
              </a:spcAft>
              <a:buSzPts val="3000"/>
              <a:buNone/>
              <a:defRPr sz="4000"/>
            </a:lvl6pPr>
            <a:lvl7pPr lvl="6" algn="ctr" rtl="0">
              <a:lnSpc>
                <a:spcPct val="100000"/>
              </a:lnSpc>
              <a:spcBef>
                <a:spcPts val="0"/>
              </a:spcBef>
              <a:spcAft>
                <a:spcPts val="0"/>
              </a:spcAft>
              <a:buSzPts val="3000"/>
              <a:buNone/>
              <a:defRPr sz="4000"/>
            </a:lvl7pPr>
            <a:lvl8pPr lvl="7" algn="ctr" rtl="0">
              <a:lnSpc>
                <a:spcPct val="100000"/>
              </a:lnSpc>
              <a:spcBef>
                <a:spcPts val="0"/>
              </a:spcBef>
              <a:spcAft>
                <a:spcPts val="0"/>
              </a:spcAft>
              <a:buSzPts val="3000"/>
              <a:buNone/>
              <a:defRPr sz="4000"/>
            </a:lvl8pPr>
            <a:lvl9pPr lvl="8" algn="ctr" rtl="0">
              <a:lnSpc>
                <a:spcPct val="100000"/>
              </a:lnSpc>
              <a:spcBef>
                <a:spcPts val="0"/>
              </a:spcBef>
              <a:spcAft>
                <a:spcPts val="0"/>
              </a:spcAft>
              <a:buSzPts val="3000"/>
              <a:buNone/>
              <a:defRPr sz="4000"/>
            </a:lvl9pPr>
          </a:lstStyle>
          <a:p>
            <a:r>
              <a:rPr lang="en-US"/>
              <a:t>Click to edit Master subtitle style</a:t>
            </a:r>
            <a:endParaRPr/>
          </a:p>
        </p:txBody>
      </p:sp>
    </p:spTree>
    <p:extLst>
      <p:ext uri="{BB962C8B-B14F-4D97-AF65-F5344CB8AC3E}">
        <p14:creationId xmlns:p14="http://schemas.microsoft.com/office/powerpoint/2010/main" val="275102568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391"/>
        <p:cNvGrpSpPr/>
        <p:nvPr/>
      </p:nvGrpSpPr>
      <p:grpSpPr>
        <a:xfrm>
          <a:off x="0" y="0"/>
          <a:ext cx="0" cy="0"/>
          <a:chOff x="0" y="0"/>
          <a:chExt cx="0" cy="0"/>
        </a:xfrm>
      </p:grpSpPr>
      <p:sp>
        <p:nvSpPr>
          <p:cNvPr id="392" name="Google Shape;392;p15"/>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393" name="Google Shape;393;p15"/>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r>
              <a:rPr lang="en-US"/>
              <a:t>Click to edit Master title style</a:t>
            </a:r>
            <a:endParaRPr/>
          </a:p>
        </p:txBody>
      </p:sp>
      <p:sp>
        <p:nvSpPr>
          <p:cNvPr id="394" name="Google Shape;394;p15"/>
          <p:cNvSpPr txBox="1">
            <a:spLocks noGrp="1"/>
          </p:cNvSpPr>
          <p:nvPr>
            <p:ph type="subTitle" idx="1"/>
          </p:nvPr>
        </p:nvSpPr>
        <p:spPr>
          <a:xfrm>
            <a:off x="6502281" y="2287733"/>
            <a:ext cx="4225600" cy="25308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395" name="Google Shape;395;p15"/>
          <p:cNvSpPr txBox="1">
            <a:spLocks noGrp="1"/>
          </p:cNvSpPr>
          <p:nvPr>
            <p:ph type="subTitle" idx="2"/>
          </p:nvPr>
        </p:nvSpPr>
        <p:spPr>
          <a:xfrm>
            <a:off x="1464133" y="2287733"/>
            <a:ext cx="4225600" cy="25308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grpSp>
        <p:nvGrpSpPr>
          <p:cNvPr id="396" name="Google Shape;396;p15"/>
          <p:cNvGrpSpPr/>
          <p:nvPr/>
        </p:nvGrpSpPr>
        <p:grpSpPr>
          <a:xfrm>
            <a:off x="960021" y="5367265"/>
            <a:ext cx="1609153" cy="3386660"/>
            <a:chOff x="1390914" y="2912672"/>
            <a:chExt cx="664463" cy="1398445"/>
          </a:xfrm>
        </p:grpSpPr>
        <p:sp>
          <p:nvSpPr>
            <p:cNvPr id="397" name="Google Shape;397;p15"/>
            <p:cNvSpPr/>
            <p:nvPr/>
          </p:nvSpPr>
          <p:spPr>
            <a:xfrm rot="-5400000">
              <a:off x="1296281" y="3552020"/>
              <a:ext cx="1292963" cy="225230"/>
            </a:xfrm>
            <a:custGeom>
              <a:avLst/>
              <a:gdLst/>
              <a:ahLst/>
              <a:cxnLst/>
              <a:rect l="l" t="t" r="r" b="b"/>
              <a:pathLst>
                <a:path w="29725" h="5178" extrusionOk="0">
                  <a:moveTo>
                    <a:pt x="29368" y="1"/>
                  </a:moveTo>
                  <a:cubicBezTo>
                    <a:pt x="29183" y="1"/>
                    <a:pt x="29068" y="129"/>
                    <a:pt x="29011" y="243"/>
                  </a:cubicBezTo>
                  <a:lnTo>
                    <a:pt x="18728" y="243"/>
                  </a:lnTo>
                  <a:lnTo>
                    <a:pt x="18728" y="1555"/>
                  </a:lnTo>
                  <a:lnTo>
                    <a:pt x="14977" y="1555"/>
                  </a:lnTo>
                  <a:lnTo>
                    <a:pt x="14977" y="4935"/>
                  </a:lnTo>
                  <a:lnTo>
                    <a:pt x="1" y="4935"/>
                  </a:lnTo>
                  <a:lnTo>
                    <a:pt x="1" y="5178"/>
                  </a:lnTo>
                  <a:lnTo>
                    <a:pt x="15219" y="5178"/>
                  </a:lnTo>
                  <a:lnTo>
                    <a:pt x="15219" y="1783"/>
                  </a:lnTo>
                  <a:lnTo>
                    <a:pt x="18956" y="1783"/>
                  </a:lnTo>
                  <a:lnTo>
                    <a:pt x="18956" y="485"/>
                  </a:lnTo>
                  <a:lnTo>
                    <a:pt x="29011" y="485"/>
                  </a:lnTo>
                  <a:cubicBezTo>
                    <a:pt x="29068" y="657"/>
                    <a:pt x="29183" y="771"/>
                    <a:pt x="29368" y="771"/>
                  </a:cubicBezTo>
                  <a:cubicBezTo>
                    <a:pt x="29596" y="771"/>
                    <a:pt x="29725" y="600"/>
                    <a:pt x="29725" y="357"/>
                  </a:cubicBezTo>
                  <a:cubicBezTo>
                    <a:pt x="29725" y="186"/>
                    <a:pt x="29596" y="1"/>
                    <a:pt x="29368"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98" name="Google Shape;398;p15"/>
            <p:cNvSpPr/>
            <p:nvPr/>
          </p:nvSpPr>
          <p:spPr>
            <a:xfrm rot="-5400000">
              <a:off x="1295063" y="3592342"/>
              <a:ext cx="1215407" cy="222142"/>
            </a:xfrm>
            <a:custGeom>
              <a:avLst/>
              <a:gdLst/>
              <a:ahLst/>
              <a:cxnLst/>
              <a:rect l="l" t="t" r="r" b="b"/>
              <a:pathLst>
                <a:path w="27942" h="5107" extrusionOk="0">
                  <a:moveTo>
                    <a:pt x="27585" y="0"/>
                  </a:moveTo>
                  <a:cubicBezTo>
                    <a:pt x="27400" y="0"/>
                    <a:pt x="27286" y="114"/>
                    <a:pt x="27229" y="228"/>
                  </a:cubicBezTo>
                  <a:lnTo>
                    <a:pt x="17302" y="228"/>
                  </a:lnTo>
                  <a:lnTo>
                    <a:pt x="17302" y="1369"/>
                  </a:lnTo>
                  <a:lnTo>
                    <a:pt x="14035" y="1369"/>
                  </a:lnTo>
                  <a:lnTo>
                    <a:pt x="14035" y="4864"/>
                  </a:lnTo>
                  <a:lnTo>
                    <a:pt x="1" y="4864"/>
                  </a:lnTo>
                  <a:lnTo>
                    <a:pt x="1" y="5106"/>
                  </a:lnTo>
                  <a:lnTo>
                    <a:pt x="14264" y="5106"/>
                  </a:lnTo>
                  <a:lnTo>
                    <a:pt x="14264" y="1598"/>
                  </a:lnTo>
                  <a:lnTo>
                    <a:pt x="17530" y="1598"/>
                  </a:lnTo>
                  <a:lnTo>
                    <a:pt x="17530" y="471"/>
                  </a:lnTo>
                  <a:lnTo>
                    <a:pt x="27229" y="471"/>
                  </a:lnTo>
                  <a:cubicBezTo>
                    <a:pt x="27286" y="656"/>
                    <a:pt x="27400" y="713"/>
                    <a:pt x="27585" y="713"/>
                  </a:cubicBezTo>
                  <a:cubicBezTo>
                    <a:pt x="27756" y="713"/>
                    <a:pt x="27942" y="585"/>
                    <a:pt x="27942" y="357"/>
                  </a:cubicBezTo>
                  <a:cubicBezTo>
                    <a:pt x="27942" y="171"/>
                    <a:pt x="27756" y="0"/>
                    <a:pt x="27585"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99" name="Google Shape;399;p15"/>
            <p:cNvSpPr/>
            <p:nvPr/>
          </p:nvSpPr>
          <p:spPr>
            <a:xfrm rot="-5400000">
              <a:off x="1190518" y="3668963"/>
              <a:ext cx="1163297" cy="121010"/>
            </a:xfrm>
            <a:custGeom>
              <a:avLst/>
              <a:gdLst/>
              <a:ahLst/>
              <a:cxnLst/>
              <a:rect l="l" t="t" r="r" b="b"/>
              <a:pathLst>
                <a:path w="26744" h="2782" extrusionOk="0">
                  <a:moveTo>
                    <a:pt x="26330" y="0"/>
                  </a:moveTo>
                  <a:cubicBezTo>
                    <a:pt x="26216" y="0"/>
                    <a:pt x="26030" y="114"/>
                    <a:pt x="25973" y="286"/>
                  </a:cubicBezTo>
                  <a:lnTo>
                    <a:pt x="17116" y="286"/>
                  </a:lnTo>
                  <a:lnTo>
                    <a:pt x="14863" y="2553"/>
                  </a:lnTo>
                  <a:lnTo>
                    <a:pt x="1" y="2553"/>
                  </a:lnTo>
                  <a:lnTo>
                    <a:pt x="1" y="2782"/>
                  </a:lnTo>
                  <a:lnTo>
                    <a:pt x="14920" y="2782"/>
                  </a:lnTo>
                  <a:lnTo>
                    <a:pt x="17245" y="528"/>
                  </a:lnTo>
                  <a:lnTo>
                    <a:pt x="25973" y="528"/>
                  </a:lnTo>
                  <a:cubicBezTo>
                    <a:pt x="26030" y="642"/>
                    <a:pt x="26216" y="770"/>
                    <a:pt x="26330" y="770"/>
                  </a:cubicBezTo>
                  <a:cubicBezTo>
                    <a:pt x="26572" y="770"/>
                    <a:pt x="26744" y="585"/>
                    <a:pt x="26744" y="414"/>
                  </a:cubicBezTo>
                  <a:cubicBezTo>
                    <a:pt x="26744" y="171"/>
                    <a:pt x="26572" y="0"/>
                    <a:pt x="2633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00" name="Google Shape;400;p15"/>
            <p:cNvSpPr/>
            <p:nvPr/>
          </p:nvSpPr>
          <p:spPr>
            <a:xfrm rot="-5400000">
              <a:off x="1172533" y="3722921"/>
              <a:ext cx="1034240" cy="142150"/>
            </a:xfrm>
            <a:custGeom>
              <a:avLst/>
              <a:gdLst/>
              <a:ahLst/>
              <a:cxnLst/>
              <a:rect l="l" t="t" r="r" b="b"/>
              <a:pathLst>
                <a:path w="23777" h="3268" extrusionOk="0">
                  <a:moveTo>
                    <a:pt x="23363" y="1"/>
                  </a:moveTo>
                  <a:cubicBezTo>
                    <a:pt x="23235" y="1"/>
                    <a:pt x="23064" y="58"/>
                    <a:pt x="23007" y="229"/>
                  </a:cubicBezTo>
                  <a:lnTo>
                    <a:pt x="16588" y="229"/>
                  </a:lnTo>
                  <a:lnTo>
                    <a:pt x="13793" y="3025"/>
                  </a:lnTo>
                  <a:lnTo>
                    <a:pt x="1" y="3025"/>
                  </a:lnTo>
                  <a:lnTo>
                    <a:pt x="1" y="3267"/>
                  </a:lnTo>
                  <a:lnTo>
                    <a:pt x="13850" y="3267"/>
                  </a:lnTo>
                  <a:lnTo>
                    <a:pt x="16703" y="472"/>
                  </a:lnTo>
                  <a:lnTo>
                    <a:pt x="23007" y="472"/>
                  </a:lnTo>
                  <a:cubicBezTo>
                    <a:pt x="23064" y="586"/>
                    <a:pt x="23235" y="714"/>
                    <a:pt x="23363" y="714"/>
                  </a:cubicBezTo>
                  <a:cubicBezTo>
                    <a:pt x="23591" y="714"/>
                    <a:pt x="23777" y="529"/>
                    <a:pt x="23777" y="357"/>
                  </a:cubicBezTo>
                  <a:cubicBezTo>
                    <a:pt x="23777" y="115"/>
                    <a:pt x="23591" y="1"/>
                    <a:pt x="2336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01" name="Google Shape;401;p15"/>
            <p:cNvSpPr/>
            <p:nvPr/>
          </p:nvSpPr>
          <p:spPr>
            <a:xfrm rot="-5400000">
              <a:off x="1371361" y="4014833"/>
              <a:ext cx="455419" cy="137148"/>
            </a:xfrm>
            <a:custGeom>
              <a:avLst/>
              <a:gdLst/>
              <a:ahLst/>
              <a:cxnLst/>
              <a:rect l="l" t="t" r="r" b="b"/>
              <a:pathLst>
                <a:path w="10470" h="3153" extrusionOk="0">
                  <a:moveTo>
                    <a:pt x="1" y="1"/>
                  </a:moveTo>
                  <a:lnTo>
                    <a:pt x="1" y="243"/>
                  </a:lnTo>
                  <a:lnTo>
                    <a:pt x="9928" y="243"/>
                  </a:lnTo>
                  <a:lnTo>
                    <a:pt x="9928" y="2382"/>
                  </a:lnTo>
                  <a:cubicBezTo>
                    <a:pt x="9814" y="2439"/>
                    <a:pt x="9685" y="2611"/>
                    <a:pt x="9685" y="2739"/>
                  </a:cubicBezTo>
                  <a:cubicBezTo>
                    <a:pt x="9685" y="2967"/>
                    <a:pt x="9871" y="3153"/>
                    <a:pt x="10042" y="3153"/>
                  </a:cubicBezTo>
                  <a:cubicBezTo>
                    <a:pt x="10284" y="3153"/>
                    <a:pt x="10470" y="2967"/>
                    <a:pt x="10470" y="2739"/>
                  </a:cubicBezTo>
                  <a:cubicBezTo>
                    <a:pt x="10470" y="2611"/>
                    <a:pt x="10341" y="2439"/>
                    <a:pt x="10170" y="2382"/>
                  </a:cubicBezTo>
                  <a:lnTo>
                    <a:pt x="1017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02" name="Google Shape;402;p15"/>
            <p:cNvSpPr/>
            <p:nvPr/>
          </p:nvSpPr>
          <p:spPr>
            <a:xfrm rot="-5400000">
              <a:off x="1624774" y="4028143"/>
              <a:ext cx="498873" cy="67073"/>
            </a:xfrm>
            <a:custGeom>
              <a:avLst/>
              <a:gdLst/>
              <a:ahLst/>
              <a:cxnLst/>
              <a:rect l="l" t="t" r="r" b="b"/>
              <a:pathLst>
                <a:path w="11469" h="1542" extrusionOk="0">
                  <a:moveTo>
                    <a:pt x="11112" y="1"/>
                  </a:moveTo>
                  <a:cubicBezTo>
                    <a:pt x="10940" y="1"/>
                    <a:pt x="10755" y="172"/>
                    <a:pt x="10755" y="358"/>
                  </a:cubicBezTo>
                  <a:cubicBezTo>
                    <a:pt x="10755" y="529"/>
                    <a:pt x="10883" y="714"/>
                    <a:pt x="10997" y="714"/>
                  </a:cubicBezTo>
                  <a:lnTo>
                    <a:pt x="10997" y="1313"/>
                  </a:lnTo>
                  <a:lnTo>
                    <a:pt x="1" y="1313"/>
                  </a:lnTo>
                  <a:lnTo>
                    <a:pt x="1" y="1541"/>
                  </a:lnTo>
                  <a:lnTo>
                    <a:pt x="11240" y="1541"/>
                  </a:lnTo>
                  <a:lnTo>
                    <a:pt x="11240" y="714"/>
                  </a:lnTo>
                  <a:cubicBezTo>
                    <a:pt x="11411" y="714"/>
                    <a:pt x="11468" y="529"/>
                    <a:pt x="11468" y="358"/>
                  </a:cubicBezTo>
                  <a:cubicBezTo>
                    <a:pt x="11468" y="172"/>
                    <a:pt x="11354" y="1"/>
                    <a:pt x="1111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03" name="Google Shape;403;p15"/>
            <p:cNvSpPr/>
            <p:nvPr/>
          </p:nvSpPr>
          <p:spPr>
            <a:xfrm rot="-5400000">
              <a:off x="1622294" y="3989082"/>
              <a:ext cx="540413" cy="103655"/>
            </a:xfrm>
            <a:custGeom>
              <a:avLst/>
              <a:gdLst/>
              <a:ahLst/>
              <a:cxnLst/>
              <a:rect l="l" t="t" r="r" b="b"/>
              <a:pathLst>
                <a:path w="12424" h="2383" extrusionOk="0">
                  <a:moveTo>
                    <a:pt x="12067" y="1"/>
                  </a:moveTo>
                  <a:cubicBezTo>
                    <a:pt x="11896" y="1"/>
                    <a:pt x="11711" y="172"/>
                    <a:pt x="11711" y="358"/>
                  </a:cubicBezTo>
                  <a:cubicBezTo>
                    <a:pt x="11711" y="529"/>
                    <a:pt x="11825" y="714"/>
                    <a:pt x="11953" y="714"/>
                  </a:cubicBezTo>
                  <a:lnTo>
                    <a:pt x="11953" y="2140"/>
                  </a:lnTo>
                  <a:lnTo>
                    <a:pt x="1" y="2140"/>
                  </a:lnTo>
                  <a:lnTo>
                    <a:pt x="1" y="2383"/>
                  </a:lnTo>
                  <a:lnTo>
                    <a:pt x="12181" y="2383"/>
                  </a:lnTo>
                  <a:lnTo>
                    <a:pt x="12181" y="714"/>
                  </a:lnTo>
                  <a:cubicBezTo>
                    <a:pt x="12367" y="714"/>
                    <a:pt x="12424" y="529"/>
                    <a:pt x="12424" y="358"/>
                  </a:cubicBezTo>
                  <a:cubicBezTo>
                    <a:pt x="12424" y="172"/>
                    <a:pt x="12310" y="1"/>
                    <a:pt x="1206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04" name="Google Shape;404;p15"/>
            <p:cNvSpPr/>
            <p:nvPr/>
          </p:nvSpPr>
          <p:spPr>
            <a:xfrm rot="-5400000">
              <a:off x="1618271" y="3949043"/>
              <a:ext cx="584476" cy="139670"/>
            </a:xfrm>
            <a:custGeom>
              <a:avLst/>
              <a:gdLst/>
              <a:ahLst/>
              <a:cxnLst/>
              <a:rect l="l" t="t" r="r" b="b"/>
              <a:pathLst>
                <a:path w="13437" h="3211" extrusionOk="0">
                  <a:moveTo>
                    <a:pt x="13080" y="1"/>
                  </a:moveTo>
                  <a:cubicBezTo>
                    <a:pt x="12837" y="1"/>
                    <a:pt x="12666" y="172"/>
                    <a:pt x="12666" y="358"/>
                  </a:cubicBezTo>
                  <a:cubicBezTo>
                    <a:pt x="12666" y="529"/>
                    <a:pt x="12780" y="714"/>
                    <a:pt x="12966" y="714"/>
                  </a:cubicBezTo>
                  <a:lnTo>
                    <a:pt x="12966" y="2968"/>
                  </a:lnTo>
                  <a:lnTo>
                    <a:pt x="1" y="2968"/>
                  </a:lnTo>
                  <a:lnTo>
                    <a:pt x="1" y="3210"/>
                  </a:lnTo>
                  <a:lnTo>
                    <a:pt x="13194" y="3210"/>
                  </a:lnTo>
                  <a:lnTo>
                    <a:pt x="13194" y="714"/>
                  </a:lnTo>
                  <a:cubicBezTo>
                    <a:pt x="13322" y="714"/>
                    <a:pt x="13436" y="529"/>
                    <a:pt x="13436" y="358"/>
                  </a:cubicBezTo>
                  <a:cubicBezTo>
                    <a:pt x="13436" y="172"/>
                    <a:pt x="13251" y="1"/>
                    <a:pt x="1308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05" name="Google Shape;405;p15"/>
            <p:cNvSpPr/>
            <p:nvPr/>
          </p:nvSpPr>
          <p:spPr>
            <a:xfrm rot="-5400000">
              <a:off x="1336628" y="3980100"/>
              <a:ext cx="491391" cy="170641"/>
            </a:xfrm>
            <a:custGeom>
              <a:avLst/>
              <a:gdLst/>
              <a:ahLst/>
              <a:cxnLst/>
              <a:rect l="l" t="t" r="r" b="b"/>
              <a:pathLst>
                <a:path w="11297" h="3923" extrusionOk="0">
                  <a:moveTo>
                    <a:pt x="1" y="0"/>
                  </a:moveTo>
                  <a:lnTo>
                    <a:pt x="1" y="229"/>
                  </a:lnTo>
                  <a:lnTo>
                    <a:pt x="10826" y="229"/>
                  </a:lnTo>
                  <a:lnTo>
                    <a:pt x="10826" y="3152"/>
                  </a:lnTo>
                  <a:cubicBezTo>
                    <a:pt x="10641" y="3209"/>
                    <a:pt x="10584" y="3381"/>
                    <a:pt x="10584" y="3509"/>
                  </a:cubicBezTo>
                  <a:cubicBezTo>
                    <a:pt x="10584" y="3737"/>
                    <a:pt x="10698" y="3923"/>
                    <a:pt x="10940" y="3923"/>
                  </a:cubicBezTo>
                  <a:cubicBezTo>
                    <a:pt x="11112" y="3923"/>
                    <a:pt x="11297" y="3737"/>
                    <a:pt x="11297" y="3509"/>
                  </a:cubicBezTo>
                  <a:cubicBezTo>
                    <a:pt x="11297" y="3381"/>
                    <a:pt x="11183" y="3209"/>
                    <a:pt x="11054" y="3152"/>
                  </a:cubicBezTo>
                  <a:lnTo>
                    <a:pt x="11054"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06" name="Google Shape;406;p15"/>
            <p:cNvSpPr/>
            <p:nvPr/>
          </p:nvSpPr>
          <p:spPr>
            <a:xfrm rot="-5400000">
              <a:off x="1071705" y="3588601"/>
              <a:ext cx="1315930" cy="129101"/>
            </a:xfrm>
            <a:custGeom>
              <a:avLst/>
              <a:gdLst/>
              <a:ahLst/>
              <a:cxnLst/>
              <a:rect l="l" t="t" r="r" b="b"/>
              <a:pathLst>
                <a:path w="30253" h="2968" extrusionOk="0">
                  <a:moveTo>
                    <a:pt x="29839" y="1"/>
                  </a:moveTo>
                  <a:cubicBezTo>
                    <a:pt x="29725" y="1"/>
                    <a:pt x="29539" y="115"/>
                    <a:pt x="29482" y="229"/>
                  </a:cubicBezTo>
                  <a:lnTo>
                    <a:pt x="16760" y="229"/>
                  </a:lnTo>
                  <a:lnTo>
                    <a:pt x="14264" y="2725"/>
                  </a:lnTo>
                  <a:lnTo>
                    <a:pt x="1" y="2725"/>
                  </a:lnTo>
                  <a:lnTo>
                    <a:pt x="1" y="2967"/>
                  </a:lnTo>
                  <a:lnTo>
                    <a:pt x="14321" y="2967"/>
                  </a:lnTo>
                  <a:lnTo>
                    <a:pt x="16817" y="471"/>
                  </a:lnTo>
                  <a:lnTo>
                    <a:pt x="29482" y="471"/>
                  </a:lnTo>
                  <a:cubicBezTo>
                    <a:pt x="29539" y="642"/>
                    <a:pt x="29725" y="771"/>
                    <a:pt x="29839" y="771"/>
                  </a:cubicBezTo>
                  <a:cubicBezTo>
                    <a:pt x="30081" y="771"/>
                    <a:pt x="30252" y="585"/>
                    <a:pt x="30252" y="357"/>
                  </a:cubicBezTo>
                  <a:cubicBezTo>
                    <a:pt x="30252" y="172"/>
                    <a:pt x="30081" y="1"/>
                    <a:pt x="2983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07" name="Google Shape;407;p15"/>
            <p:cNvSpPr/>
            <p:nvPr/>
          </p:nvSpPr>
          <p:spPr>
            <a:xfrm rot="-5400000">
              <a:off x="1008135" y="3602585"/>
              <a:ext cx="1253859" cy="163203"/>
            </a:xfrm>
            <a:custGeom>
              <a:avLst/>
              <a:gdLst/>
              <a:ahLst/>
              <a:cxnLst/>
              <a:rect l="l" t="t" r="r" b="b"/>
              <a:pathLst>
                <a:path w="28826" h="3752" extrusionOk="0">
                  <a:moveTo>
                    <a:pt x="28469" y="0"/>
                  </a:moveTo>
                  <a:cubicBezTo>
                    <a:pt x="28298" y="0"/>
                    <a:pt x="28170" y="129"/>
                    <a:pt x="28113" y="300"/>
                  </a:cubicBezTo>
                  <a:lnTo>
                    <a:pt x="16588" y="300"/>
                  </a:lnTo>
                  <a:lnTo>
                    <a:pt x="13322" y="3509"/>
                  </a:lnTo>
                  <a:lnTo>
                    <a:pt x="1" y="3509"/>
                  </a:lnTo>
                  <a:lnTo>
                    <a:pt x="1" y="3751"/>
                  </a:lnTo>
                  <a:lnTo>
                    <a:pt x="13436" y="3751"/>
                  </a:lnTo>
                  <a:lnTo>
                    <a:pt x="16703" y="542"/>
                  </a:lnTo>
                  <a:lnTo>
                    <a:pt x="28113" y="542"/>
                  </a:lnTo>
                  <a:cubicBezTo>
                    <a:pt x="28170" y="656"/>
                    <a:pt x="28298" y="785"/>
                    <a:pt x="28469" y="785"/>
                  </a:cubicBezTo>
                  <a:cubicBezTo>
                    <a:pt x="28655" y="785"/>
                    <a:pt x="28826" y="599"/>
                    <a:pt x="28826" y="428"/>
                  </a:cubicBezTo>
                  <a:cubicBezTo>
                    <a:pt x="28826" y="186"/>
                    <a:pt x="28655" y="0"/>
                    <a:pt x="2846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08" name="Google Shape;408;p15"/>
            <p:cNvSpPr/>
            <p:nvPr/>
          </p:nvSpPr>
          <p:spPr>
            <a:xfrm rot="-5400000">
              <a:off x="911354" y="3681359"/>
              <a:ext cx="1109317" cy="150197"/>
            </a:xfrm>
            <a:custGeom>
              <a:avLst/>
              <a:gdLst/>
              <a:ahLst/>
              <a:cxnLst/>
              <a:rect l="l" t="t" r="r" b="b"/>
              <a:pathLst>
                <a:path w="25503" h="3453" extrusionOk="0">
                  <a:moveTo>
                    <a:pt x="25146" y="0"/>
                  </a:moveTo>
                  <a:cubicBezTo>
                    <a:pt x="24961" y="0"/>
                    <a:pt x="24847" y="57"/>
                    <a:pt x="24790" y="172"/>
                  </a:cubicBezTo>
                  <a:lnTo>
                    <a:pt x="16175" y="172"/>
                  </a:lnTo>
                  <a:lnTo>
                    <a:pt x="13493" y="2853"/>
                  </a:lnTo>
                  <a:lnTo>
                    <a:pt x="13493" y="243"/>
                  </a:lnTo>
                  <a:lnTo>
                    <a:pt x="1" y="243"/>
                  </a:lnTo>
                  <a:lnTo>
                    <a:pt x="1" y="471"/>
                  </a:lnTo>
                  <a:lnTo>
                    <a:pt x="13251" y="471"/>
                  </a:lnTo>
                  <a:lnTo>
                    <a:pt x="13251" y="3452"/>
                  </a:lnTo>
                  <a:lnTo>
                    <a:pt x="16289" y="414"/>
                  </a:lnTo>
                  <a:lnTo>
                    <a:pt x="24790" y="414"/>
                  </a:lnTo>
                  <a:cubicBezTo>
                    <a:pt x="24847" y="599"/>
                    <a:pt x="24961" y="714"/>
                    <a:pt x="25146" y="714"/>
                  </a:cubicBezTo>
                  <a:cubicBezTo>
                    <a:pt x="25374" y="714"/>
                    <a:pt x="25503" y="528"/>
                    <a:pt x="25503" y="357"/>
                  </a:cubicBezTo>
                  <a:cubicBezTo>
                    <a:pt x="25503" y="114"/>
                    <a:pt x="25374" y="0"/>
                    <a:pt x="2514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09" name="Google Shape;409;p15"/>
            <p:cNvSpPr/>
            <p:nvPr/>
          </p:nvSpPr>
          <p:spPr>
            <a:xfrm rot="-5400000">
              <a:off x="862332" y="3518809"/>
              <a:ext cx="1398445" cy="186169"/>
            </a:xfrm>
            <a:custGeom>
              <a:avLst/>
              <a:gdLst/>
              <a:ahLst/>
              <a:cxnLst/>
              <a:rect l="l" t="t" r="r" b="b"/>
              <a:pathLst>
                <a:path w="32150" h="4280" extrusionOk="0">
                  <a:moveTo>
                    <a:pt x="1" y="0"/>
                  </a:moveTo>
                  <a:lnTo>
                    <a:pt x="1" y="243"/>
                  </a:lnTo>
                  <a:lnTo>
                    <a:pt x="11539" y="243"/>
                  </a:lnTo>
                  <a:lnTo>
                    <a:pt x="11539" y="4279"/>
                  </a:lnTo>
                  <a:lnTo>
                    <a:pt x="13137" y="4279"/>
                  </a:lnTo>
                  <a:lnTo>
                    <a:pt x="16460" y="956"/>
                  </a:lnTo>
                  <a:lnTo>
                    <a:pt x="31436" y="956"/>
                  </a:lnTo>
                  <a:cubicBezTo>
                    <a:pt x="31507" y="1070"/>
                    <a:pt x="31621" y="1127"/>
                    <a:pt x="31793" y="1127"/>
                  </a:cubicBezTo>
                  <a:cubicBezTo>
                    <a:pt x="31978" y="1127"/>
                    <a:pt x="32149" y="1013"/>
                    <a:pt x="32149" y="770"/>
                  </a:cubicBezTo>
                  <a:cubicBezTo>
                    <a:pt x="32149" y="599"/>
                    <a:pt x="31978" y="414"/>
                    <a:pt x="31793" y="414"/>
                  </a:cubicBezTo>
                  <a:cubicBezTo>
                    <a:pt x="31621" y="414"/>
                    <a:pt x="31436" y="528"/>
                    <a:pt x="31436" y="713"/>
                  </a:cubicBezTo>
                  <a:lnTo>
                    <a:pt x="16403" y="713"/>
                  </a:lnTo>
                  <a:lnTo>
                    <a:pt x="13023" y="4037"/>
                  </a:lnTo>
                  <a:lnTo>
                    <a:pt x="11768" y="4037"/>
                  </a:lnTo>
                  <a:lnTo>
                    <a:pt x="1176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10" name="Google Shape;410;p15"/>
            <p:cNvSpPr/>
            <p:nvPr/>
          </p:nvSpPr>
          <p:spPr>
            <a:xfrm rot="-5400000">
              <a:off x="868857" y="3571876"/>
              <a:ext cx="1302881" cy="175599"/>
            </a:xfrm>
            <a:custGeom>
              <a:avLst/>
              <a:gdLst/>
              <a:ahLst/>
              <a:cxnLst/>
              <a:rect l="l" t="t" r="r" b="b"/>
              <a:pathLst>
                <a:path w="29953" h="4037" extrusionOk="0">
                  <a:moveTo>
                    <a:pt x="1" y="0"/>
                  </a:moveTo>
                  <a:lnTo>
                    <a:pt x="1" y="228"/>
                  </a:lnTo>
                  <a:lnTo>
                    <a:pt x="12310" y="228"/>
                  </a:lnTo>
                  <a:lnTo>
                    <a:pt x="12310" y="4036"/>
                  </a:lnTo>
                  <a:lnTo>
                    <a:pt x="13137" y="4036"/>
                  </a:lnTo>
                  <a:lnTo>
                    <a:pt x="16403" y="770"/>
                  </a:lnTo>
                  <a:lnTo>
                    <a:pt x="29183" y="770"/>
                  </a:lnTo>
                  <a:cubicBezTo>
                    <a:pt x="29240" y="941"/>
                    <a:pt x="29425" y="1070"/>
                    <a:pt x="29539" y="1070"/>
                  </a:cubicBezTo>
                  <a:cubicBezTo>
                    <a:pt x="29782" y="1070"/>
                    <a:pt x="29953" y="884"/>
                    <a:pt x="29953" y="642"/>
                  </a:cubicBezTo>
                  <a:cubicBezTo>
                    <a:pt x="29953" y="471"/>
                    <a:pt x="29782" y="285"/>
                    <a:pt x="29539" y="285"/>
                  </a:cubicBezTo>
                  <a:cubicBezTo>
                    <a:pt x="29425" y="285"/>
                    <a:pt x="29240" y="414"/>
                    <a:pt x="29183" y="528"/>
                  </a:cubicBezTo>
                  <a:lnTo>
                    <a:pt x="16289" y="528"/>
                  </a:lnTo>
                  <a:lnTo>
                    <a:pt x="13023" y="3794"/>
                  </a:lnTo>
                  <a:lnTo>
                    <a:pt x="12538" y="3794"/>
                  </a:lnTo>
                  <a:lnTo>
                    <a:pt x="1253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411" name="Google Shape;411;p15"/>
          <p:cNvGrpSpPr/>
          <p:nvPr/>
        </p:nvGrpSpPr>
        <p:grpSpPr>
          <a:xfrm>
            <a:off x="10064102" y="5227001"/>
            <a:ext cx="1176945" cy="4228073"/>
            <a:chOff x="8623429" y="2586962"/>
            <a:chExt cx="478381" cy="1718543"/>
          </a:xfrm>
        </p:grpSpPr>
        <p:sp>
          <p:nvSpPr>
            <p:cNvPr id="412" name="Google Shape;412;p15"/>
            <p:cNvSpPr/>
            <p:nvPr/>
          </p:nvSpPr>
          <p:spPr>
            <a:xfrm rot="-5400000">
              <a:off x="8267028" y="3481249"/>
              <a:ext cx="1527458" cy="121054"/>
            </a:xfrm>
            <a:custGeom>
              <a:avLst/>
              <a:gdLst/>
              <a:ahLst/>
              <a:cxnLst/>
              <a:rect l="l" t="t" r="r" b="b"/>
              <a:pathLst>
                <a:path w="35116" h="2783" extrusionOk="0">
                  <a:moveTo>
                    <a:pt x="18185" y="1"/>
                  </a:moveTo>
                  <a:lnTo>
                    <a:pt x="15917" y="2254"/>
                  </a:lnTo>
                  <a:lnTo>
                    <a:pt x="0" y="2254"/>
                  </a:lnTo>
                  <a:lnTo>
                    <a:pt x="0" y="2497"/>
                  </a:lnTo>
                  <a:lnTo>
                    <a:pt x="16046" y="2497"/>
                  </a:lnTo>
                  <a:lnTo>
                    <a:pt x="18299" y="229"/>
                  </a:lnTo>
                  <a:lnTo>
                    <a:pt x="22878" y="229"/>
                  </a:lnTo>
                  <a:lnTo>
                    <a:pt x="25131" y="2497"/>
                  </a:lnTo>
                  <a:lnTo>
                    <a:pt x="34402" y="2497"/>
                  </a:lnTo>
                  <a:cubicBezTo>
                    <a:pt x="34459" y="2668"/>
                    <a:pt x="34588" y="2782"/>
                    <a:pt x="34759" y="2782"/>
                  </a:cubicBezTo>
                  <a:cubicBezTo>
                    <a:pt x="35001" y="2782"/>
                    <a:pt x="35115" y="2611"/>
                    <a:pt x="35115" y="2368"/>
                  </a:cubicBezTo>
                  <a:cubicBezTo>
                    <a:pt x="35115" y="2197"/>
                    <a:pt x="35001" y="2012"/>
                    <a:pt x="34759" y="2012"/>
                  </a:cubicBezTo>
                  <a:cubicBezTo>
                    <a:pt x="34588" y="2012"/>
                    <a:pt x="34459" y="2140"/>
                    <a:pt x="34402" y="2254"/>
                  </a:cubicBezTo>
                  <a:lnTo>
                    <a:pt x="25245" y="2254"/>
                  </a:lnTo>
                  <a:lnTo>
                    <a:pt x="22935"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13" name="Google Shape;413;p15"/>
            <p:cNvSpPr/>
            <p:nvPr/>
          </p:nvSpPr>
          <p:spPr>
            <a:xfrm rot="-5400000">
              <a:off x="8122184" y="3470418"/>
              <a:ext cx="1506971" cy="163203"/>
            </a:xfrm>
            <a:custGeom>
              <a:avLst/>
              <a:gdLst/>
              <a:ahLst/>
              <a:cxnLst/>
              <a:rect l="l" t="t" r="r" b="b"/>
              <a:pathLst>
                <a:path w="34645" h="3752" extrusionOk="0">
                  <a:moveTo>
                    <a:pt x="14135" y="0"/>
                  </a:moveTo>
                  <a:lnTo>
                    <a:pt x="14135" y="3509"/>
                  </a:lnTo>
                  <a:lnTo>
                    <a:pt x="0" y="3509"/>
                  </a:lnTo>
                  <a:lnTo>
                    <a:pt x="0" y="3751"/>
                  </a:lnTo>
                  <a:lnTo>
                    <a:pt x="14377" y="3751"/>
                  </a:lnTo>
                  <a:lnTo>
                    <a:pt x="14377" y="243"/>
                  </a:lnTo>
                  <a:lnTo>
                    <a:pt x="24832" y="243"/>
                  </a:lnTo>
                  <a:lnTo>
                    <a:pt x="27684" y="3095"/>
                  </a:lnTo>
                  <a:lnTo>
                    <a:pt x="33874" y="3095"/>
                  </a:lnTo>
                  <a:cubicBezTo>
                    <a:pt x="33931" y="3209"/>
                    <a:pt x="34103" y="3338"/>
                    <a:pt x="34231" y="3338"/>
                  </a:cubicBezTo>
                  <a:cubicBezTo>
                    <a:pt x="34459" y="3338"/>
                    <a:pt x="34645" y="3152"/>
                    <a:pt x="34645" y="2910"/>
                  </a:cubicBezTo>
                  <a:cubicBezTo>
                    <a:pt x="34645" y="2739"/>
                    <a:pt x="34459" y="2553"/>
                    <a:pt x="34231" y="2553"/>
                  </a:cubicBezTo>
                  <a:cubicBezTo>
                    <a:pt x="34046" y="2553"/>
                    <a:pt x="33931" y="2682"/>
                    <a:pt x="33874" y="2853"/>
                  </a:cubicBezTo>
                  <a:lnTo>
                    <a:pt x="27741" y="2853"/>
                  </a:lnTo>
                  <a:lnTo>
                    <a:pt x="24960"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14" name="Google Shape;414;p15"/>
            <p:cNvSpPr/>
            <p:nvPr/>
          </p:nvSpPr>
          <p:spPr>
            <a:xfrm rot="-5400000">
              <a:off x="8039648" y="3426986"/>
              <a:ext cx="1578959" cy="178079"/>
            </a:xfrm>
            <a:custGeom>
              <a:avLst/>
              <a:gdLst/>
              <a:ahLst/>
              <a:cxnLst/>
              <a:rect l="l" t="t" r="r" b="b"/>
              <a:pathLst>
                <a:path w="36300" h="4094" extrusionOk="0">
                  <a:moveTo>
                    <a:pt x="13193" y="0"/>
                  </a:moveTo>
                  <a:lnTo>
                    <a:pt x="13193" y="3866"/>
                  </a:lnTo>
                  <a:lnTo>
                    <a:pt x="0" y="3866"/>
                  </a:lnTo>
                  <a:lnTo>
                    <a:pt x="0" y="4094"/>
                  </a:lnTo>
                  <a:lnTo>
                    <a:pt x="13421" y="4094"/>
                  </a:lnTo>
                  <a:lnTo>
                    <a:pt x="13421" y="228"/>
                  </a:lnTo>
                  <a:lnTo>
                    <a:pt x="25488" y="228"/>
                  </a:lnTo>
                  <a:lnTo>
                    <a:pt x="28397" y="3152"/>
                  </a:lnTo>
                  <a:lnTo>
                    <a:pt x="35586" y="3152"/>
                  </a:lnTo>
                  <a:cubicBezTo>
                    <a:pt x="35657" y="3266"/>
                    <a:pt x="35771" y="3381"/>
                    <a:pt x="35942" y="3381"/>
                  </a:cubicBezTo>
                  <a:cubicBezTo>
                    <a:pt x="36185" y="3381"/>
                    <a:pt x="36299" y="3266"/>
                    <a:pt x="36299" y="3024"/>
                  </a:cubicBezTo>
                  <a:cubicBezTo>
                    <a:pt x="36299" y="2853"/>
                    <a:pt x="36185" y="2667"/>
                    <a:pt x="35942" y="2667"/>
                  </a:cubicBezTo>
                  <a:cubicBezTo>
                    <a:pt x="35771" y="2667"/>
                    <a:pt x="35657" y="2724"/>
                    <a:pt x="35586" y="2910"/>
                  </a:cubicBezTo>
                  <a:lnTo>
                    <a:pt x="28454" y="2910"/>
                  </a:lnTo>
                  <a:lnTo>
                    <a:pt x="25602"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15" name="Google Shape;415;p15"/>
            <p:cNvSpPr/>
            <p:nvPr/>
          </p:nvSpPr>
          <p:spPr>
            <a:xfrm rot="-5400000">
              <a:off x="8073163" y="3501432"/>
              <a:ext cx="1413930" cy="194216"/>
            </a:xfrm>
            <a:custGeom>
              <a:avLst/>
              <a:gdLst/>
              <a:ahLst/>
              <a:cxnLst/>
              <a:rect l="l" t="t" r="r" b="b"/>
              <a:pathLst>
                <a:path w="32506" h="4465" extrusionOk="0">
                  <a:moveTo>
                    <a:pt x="12238" y="0"/>
                  </a:moveTo>
                  <a:lnTo>
                    <a:pt x="12238" y="4222"/>
                  </a:lnTo>
                  <a:lnTo>
                    <a:pt x="0" y="4222"/>
                  </a:lnTo>
                  <a:lnTo>
                    <a:pt x="0" y="4464"/>
                  </a:lnTo>
                  <a:lnTo>
                    <a:pt x="12480" y="4464"/>
                  </a:lnTo>
                  <a:lnTo>
                    <a:pt x="12480" y="243"/>
                  </a:lnTo>
                  <a:lnTo>
                    <a:pt x="26258" y="243"/>
                  </a:lnTo>
                  <a:lnTo>
                    <a:pt x="29353" y="3323"/>
                  </a:lnTo>
                  <a:lnTo>
                    <a:pt x="31792" y="3323"/>
                  </a:lnTo>
                  <a:cubicBezTo>
                    <a:pt x="31849" y="3452"/>
                    <a:pt x="31963" y="3566"/>
                    <a:pt x="32149" y="3566"/>
                  </a:cubicBezTo>
                  <a:cubicBezTo>
                    <a:pt x="32377" y="3566"/>
                    <a:pt x="32505" y="3395"/>
                    <a:pt x="32505" y="3209"/>
                  </a:cubicBezTo>
                  <a:cubicBezTo>
                    <a:pt x="32505" y="2967"/>
                    <a:pt x="32377" y="2796"/>
                    <a:pt x="32149" y="2796"/>
                  </a:cubicBezTo>
                  <a:cubicBezTo>
                    <a:pt x="31963" y="2796"/>
                    <a:pt x="31849" y="2910"/>
                    <a:pt x="31792" y="3095"/>
                  </a:cubicBezTo>
                  <a:lnTo>
                    <a:pt x="29467" y="3095"/>
                  </a:lnTo>
                  <a:lnTo>
                    <a:pt x="26386"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16" name="Google Shape;416;p15"/>
            <p:cNvSpPr/>
            <p:nvPr/>
          </p:nvSpPr>
          <p:spPr>
            <a:xfrm rot="-5400000">
              <a:off x="8472362" y="4017291"/>
              <a:ext cx="439281" cy="137148"/>
            </a:xfrm>
            <a:custGeom>
              <a:avLst/>
              <a:gdLst/>
              <a:ahLst/>
              <a:cxnLst/>
              <a:rect l="l" t="t" r="r" b="b"/>
              <a:pathLst>
                <a:path w="10099" h="3153" extrusionOk="0">
                  <a:moveTo>
                    <a:pt x="9742" y="1"/>
                  </a:moveTo>
                  <a:cubicBezTo>
                    <a:pt x="9499" y="1"/>
                    <a:pt x="9328" y="186"/>
                    <a:pt x="9328" y="357"/>
                  </a:cubicBezTo>
                  <a:cubicBezTo>
                    <a:pt x="9328" y="543"/>
                    <a:pt x="9442" y="714"/>
                    <a:pt x="9628" y="714"/>
                  </a:cubicBezTo>
                  <a:lnTo>
                    <a:pt x="9628" y="2910"/>
                  </a:lnTo>
                  <a:lnTo>
                    <a:pt x="0" y="2910"/>
                  </a:lnTo>
                  <a:lnTo>
                    <a:pt x="0" y="3153"/>
                  </a:lnTo>
                  <a:lnTo>
                    <a:pt x="9856" y="3153"/>
                  </a:lnTo>
                  <a:lnTo>
                    <a:pt x="9856" y="714"/>
                  </a:lnTo>
                  <a:cubicBezTo>
                    <a:pt x="9984" y="714"/>
                    <a:pt x="10098" y="543"/>
                    <a:pt x="10098" y="357"/>
                  </a:cubicBezTo>
                  <a:cubicBezTo>
                    <a:pt x="10098" y="186"/>
                    <a:pt x="9913" y="1"/>
                    <a:pt x="974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17" name="Google Shape;417;p15"/>
            <p:cNvSpPr/>
            <p:nvPr/>
          </p:nvSpPr>
          <p:spPr>
            <a:xfrm rot="-5400000">
              <a:off x="8472688" y="3978513"/>
              <a:ext cx="477733" cy="176252"/>
            </a:xfrm>
            <a:custGeom>
              <a:avLst/>
              <a:gdLst/>
              <a:ahLst/>
              <a:cxnLst/>
              <a:rect l="l" t="t" r="r" b="b"/>
              <a:pathLst>
                <a:path w="10983" h="4052" extrusionOk="0">
                  <a:moveTo>
                    <a:pt x="10569" y="1"/>
                  </a:moveTo>
                  <a:cubicBezTo>
                    <a:pt x="10398" y="1"/>
                    <a:pt x="10212" y="186"/>
                    <a:pt x="10212" y="357"/>
                  </a:cubicBezTo>
                  <a:cubicBezTo>
                    <a:pt x="10212" y="543"/>
                    <a:pt x="10341" y="714"/>
                    <a:pt x="10455" y="714"/>
                  </a:cubicBezTo>
                  <a:lnTo>
                    <a:pt x="10455" y="3809"/>
                  </a:lnTo>
                  <a:lnTo>
                    <a:pt x="0" y="3809"/>
                  </a:lnTo>
                  <a:lnTo>
                    <a:pt x="0" y="4052"/>
                  </a:lnTo>
                  <a:lnTo>
                    <a:pt x="10697" y="4052"/>
                  </a:lnTo>
                  <a:lnTo>
                    <a:pt x="10697" y="714"/>
                  </a:lnTo>
                  <a:cubicBezTo>
                    <a:pt x="10868" y="714"/>
                    <a:pt x="10983" y="543"/>
                    <a:pt x="10983" y="357"/>
                  </a:cubicBezTo>
                  <a:cubicBezTo>
                    <a:pt x="10983" y="186"/>
                    <a:pt x="10811" y="1"/>
                    <a:pt x="1056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18" name="Google Shape;418;p15"/>
            <p:cNvSpPr/>
            <p:nvPr/>
          </p:nvSpPr>
          <p:spPr>
            <a:xfrm rot="-5400000">
              <a:off x="8182970" y="3430727"/>
              <a:ext cx="1620499" cy="129057"/>
            </a:xfrm>
            <a:custGeom>
              <a:avLst/>
              <a:gdLst/>
              <a:ahLst/>
              <a:cxnLst/>
              <a:rect l="l" t="t" r="r" b="b"/>
              <a:pathLst>
                <a:path w="37255" h="2967" extrusionOk="0">
                  <a:moveTo>
                    <a:pt x="17700" y="0"/>
                  </a:moveTo>
                  <a:lnTo>
                    <a:pt x="15261" y="2382"/>
                  </a:lnTo>
                  <a:lnTo>
                    <a:pt x="0" y="2382"/>
                  </a:lnTo>
                  <a:lnTo>
                    <a:pt x="0" y="2610"/>
                  </a:lnTo>
                  <a:lnTo>
                    <a:pt x="15390" y="2610"/>
                  </a:lnTo>
                  <a:lnTo>
                    <a:pt x="17829" y="243"/>
                  </a:lnTo>
                  <a:lnTo>
                    <a:pt x="23462" y="243"/>
                  </a:lnTo>
                  <a:lnTo>
                    <a:pt x="26030" y="2739"/>
                  </a:lnTo>
                  <a:lnTo>
                    <a:pt x="36484" y="2739"/>
                  </a:lnTo>
                  <a:cubicBezTo>
                    <a:pt x="36542" y="2910"/>
                    <a:pt x="36727" y="2967"/>
                    <a:pt x="36841" y="2967"/>
                  </a:cubicBezTo>
                  <a:cubicBezTo>
                    <a:pt x="37084" y="2967"/>
                    <a:pt x="37255" y="2853"/>
                    <a:pt x="37255" y="2610"/>
                  </a:cubicBezTo>
                  <a:cubicBezTo>
                    <a:pt x="37255" y="2382"/>
                    <a:pt x="37084" y="2254"/>
                    <a:pt x="36841" y="2254"/>
                  </a:cubicBezTo>
                  <a:cubicBezTo>
                    <a:pt x="36727" y="2254"/>
                    <a:pt x="36542" y="2311"/>
                    <a:pt x="36484" y="2496"/>
                  </a:cubicBezTo>
                  <a:lnTo>
                    <a:pt x="26087" y="2496"/>
                  </a:lnTo>
                  <a:lnTo>
                    <a:pt x="23591"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19" name="Google Shape;419;p15"/>
            <p:cNvSpPr/>
            <p:nvPr/>
          </p:nvSpPr>
          <p:spPr>
            <a:xfrm rot="-5400000">
              <a:off x="8089908" y="3371157"/>
              <a:ext cx="1718543" cy="150153"/>
            </a:xfrm>
            <a:custGeom>
              <a:avLst/>
              <a:gdLst/>
              <a:ahLst/>
              <a:cxnLst/>
              <a:rect l="l" t="t" r="r" b="b"/>
              <a:pathLst>
                <a:path w="39509" h="3452" extrusionOk="0">
                  <a:moveTo>
                    <a:pt x="17344" y="0"/>
                  </a:moveTo>
                  <a:lnTo>
                    <a:pt x="14620" y="2681"/>
                  </a:lnTo>
                  <a:lnTo>
                    <a:pt x="0" y="2681"/>
                  </a:lnTo>
                  <a:lnTo>
                    <a:pt x="0" y="2924"/>
                  </a:lnTo>
                  <a:lnTo>
                    <a:pt x="14734" y="2924"/>
                  </a:lnTo>
                  <a:lnTo>
                    <a:pt x="17401" y="243"/>
                  </a:lnTo>
                  <a:lnTo>
                    <a:pt x="24062" y="243"/>
                  </a:lnTo>
                  <a:lnTo>
                    <a:pt x="27028" y="3152"/>
                  </a:lnTo>
                  <a:lnTo>
                    <a:pt x="38738" y="3152"/>
                  </a:lnTo>
                  <a:cubicBezTo>
                    <a:pt x="38795" y="3338"/>
                    <a:pt x="38980" y="3452"/>
                    <a:pt x="39095" y="3452"/>
                  </a:cubicBezTo>
                  <a:cubicBezTo>
                    <a:pt x="39337" y="3452"/>
                    <a:pt x="39508" y="3281"/>
                    <a:pt x="39508" y="3038"/>
                  </a:cubicBezTo>
                  <a:cubicBezTo>
                    <a:pt x="39508" y="2853"/>
                    <a:pt x="39337" y="2681"/>
                    <a:pt x="39095" y="2681"/>
                  </a:cubicBezTo>
                  <a:cubicBezTo>
                    <a:pt x="38980" y="2681"/>
                    <a:pt x="38795" y="2796"/>
                    <a:pt x="38738" y="2924"/>
                  </a:cubicBezTo>
                  <a:lnTo>
                    <a:pt x="27157" y="2924"/>
                  </a:lnTo>
                  <a:lnTo>
                    <a:pt x="24176"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20" name="Google Shape;420;p15"/>
            <p:cNvSpPr/>
            <p:nvPr/>
          </p:nvSpPr>
          <p:spPr>
            <a:xfrm rot="-5400000">
              <a:off x="8069444" y="3539297"/>
              <a:ext cx="1330763" cy="201654"/>
            </a:xfrm>
            <a:custGeom>
              <a:avLst/>
              <a:gdLst/>
              <a:ahLst/>
              <a:cxnLst/>
              <a:rect l="l" t="t" r="r" b="b"/>
              <a:pathLst>
                <a:path w="30594" h="4636" extrusionOk="0">
                  <a:moveTo>
                    <a:pt x="11282" y="0"/>
                  </a:moveTo>
                  <a:lnTo>
                    <a:pt x="11282" y="4393"/>
                  </a:lnTo>
                  <a:lnTo>
                    <a:pt x="0" y="4393"/>
                  </a:lnTo>
                  <a:lnTo>
                    <a:pt x="0" y="4636"/>
                  </a:lnTo>
                  <a:lnTo>
                    <a:pt x="11524" y="4636"/>
                  </a:lnTo>
                  <a:lnTo>
                    <a:pt x="11524" y="243"/>
                  </a:lnTo>
                  <a:lnTo>
                    <a:pt x="26914" y="243"/>
                  </a:lnTo>
                  <a:lnTo>
                    <a:pt x="29881" y="3152"/>
                  </a:lnTo>
                  <a:cubicBezTo>
                    <a:pt x="29824" y="3209"/>
                    <a:pt x="29824" y="3267"/>
                    <a:pt x="29824" y="3324"/>
                  </a:cubicBezTo>
                  <a:cubicBezTo>
                    <a:pt x="29824" y="3566"/>
                    <a:pt x="30009" y="3737"/>
                    <a:pt x="30180" y="3737"/>
                  </a:cubicBezTo>
                  <a:cubicBezTo>
                    <a:pt x="30423" y="3737"/>
                    <a:pt x="30594" y="3566"/>
                    <a:pt x="30594" y="3324"/>
                  </a:cubicBezTo>
                  <a:cubicBezTo>
                    <a:pt x="30594" y="3152"/>
                    <a:pt x="30423" y="2967"/>
                    <a:pt x="30180" y="2967"/>
                  </a:cubicBezTo>
                  <a:cubicBezTo>
                    <a:pt x="30123" y="2967"/>
                    <a:pt x="30123" y="2967"/>
                    <a:pt x="30066" y="3024"/>
                  </a:cubicBezTo>
                  <a:lnTo>
                    <a:pt x="2702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21" name="Google Shape;421;p15"/>
            <p:cNvSpPr/>
            <p:nvPr/>
          </p:nvSpPr>
          <p:spPr>
            <a:xfrm rot="-5400000">
              <a:off x="8940152" y="3389472"/>
              <a:ext cx="230232" cy="93085"/>
            </a:xfrm>
            <a:custGeom>
              <a:avLst/>
              <a:gdLst/>
              <a:ahLst/>
              <a:cxnLst/>
              <a:rect l="l" t="t" r="r" b="b"/>
              <a:pathLst>
                <a:path w="5293" h="2140" extrusionOk="0">
                  <a:moveTo>
                    <a:pt x="4879" y="0"/>
                  </a:moveTo>
                  <a:cubicBezTo>
                    <a:pt x="4765" y="0"/>
                    <a:pt x="4579" y="114"/>
                    <a:pt x="4522" y="243"/>
                  </a:cubicBezTo>
                  <a:lnTo>
                    <a:pt x="1912" y="243"/>
                  </a:lnTo>
                  <a:lnTo>
                    <a:pt x="1" y="2140"/>
                  </a:lnTo>
                  <a:lnTo>
                    <a:pt x="357" y="2140"/>
                  </a:lnTo>
                  <a:lnTo>
                    <a:pt x="2026" y="471"/>
                  </a:lnTo>
                  <a:lnTo>
                    <a:pt x="4522" y="471"/>
                  </a:lnTo>
                  <a:cubicBezTo>
                    <a:pt x="4579" y="656"/>
                    <a:pt x="4765" y="770"/>
                    <a:pt x="4879" y="770"/>
                  </a:cubicBezTo>
                  <a:cubicBezTo>
                    <a:pt x="5121" y="770"/>
                    <a:pt x="5292" y="599"/>
                    <a:pt x="5292" y="357"/>
                  </a:cubicBezTo>
                  <a:cubicBezTo>
                    <a:pt x="5292" y="186"/>
                    <a:pt x="5121" y="0"/>
                    <a:pt x="487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22" name="Google Shape;422;p15"/>
            <p:cNvSpPr/>
            <p:nvPr/>
          </p:nvSpPr>
          <p:spPr>
            <a:xfrm rot="-5400000">
              <a:off x="8976450" y="3345735"/>
              <a:ext cx="196696" cy="54024"/>
            </a:xfrm>
            <a:custGeom>
              <a:avLst/>
              <a:gdLst/>
              <a:ahLst/>
              <a:cxnLst/>
              <a:rect l="l" t="t" r="r" b="b"/>
              <a:pathLst>
                <a:path w="4522" h="1242" extrusionOk="0">
                  <a:moveTo>
                    <a:pt x="4165" y="1"/>
                  </a:moveTo>
                  <a:cubicBezTo>
                    <a:pt x="3994" y="1"/>
                    <a:pt x="3866" y="115"/>
                    <a:pt x="3809" y="229"/>
                  </a:cubicBezTo>
                  <a:lnTo>
                    <a:pt x="1013" y="229"/>
                  </a:lnTo>
                  <a:lnTo>
                    <a:pt x="1" y="1242"/>
                  </a:lnTo>
                  <a:lnTo>
                    <a:pt x="357" y="1242"/>
                  </a:lnTo>
                  <a:lnTo>
                    <a:pt x="1142" y="471"/>
                  </a:lnTo>
                  <a:lnTo>
                    <a:pt x="3809" y="471"/>
                  </a:lnTo>
                  <a:cubicBezTo>
                    <a:pt x="3866" y="642"/>
                    <a:pt x="3994" y="771"/>
                    <a:pt x="4165" y="771"/>
                  </a:cubicBezTo>
                  <a:cubicBezTo>
                    <a:pt x="4351" y="771"/>
                    <a:pt x="4522" y="585"/>
                    <a:pt x="4522" y="357"/>
                  </a:cubicBezTo>
                  <a:cubicBezTo>
                    <a:pt x="4522" y="172"/>
                    <a:pt x="4351" y="1"/>
                    <a:pt x="4165"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423" name="Google Shape;423;p15"/>
          <p:cNvGrpSpPr/>
          <p:nvPr/>
        </p:nvGrpSpPr>
        <p:grpSpPr>
          <a:xfrm>
            <a:off x="2514255" y="5367290"/>
            <a:ext cx="1028775" cy="3340881"/>
            <a:chOff x="6278982" y="2751992"/>
            <a:chExt cx="478381" cy="1553513"/>
          </a:xfrm>
        </p:grpSpPr>
        <p:sp>
          <p:nvSpPr>
            <p:cNvPr id="424" name="Google Shape;424;p15"/>
            <p:cNvSpPr/>
            <p:nvPr/>
          </p:nvSpPr>
          <p:spPr>
            <a:xfrm rot="-5400000">
              <a:off x="6192439" y="3740581"/>
              <a:ext cx="1059686" cy="70161"/>
            </a:xfrm>
            <a:custGeom>
              <a:avLst/>
              <a:gdLst/>
              <a:ahLst/>
              <a:cxnLst/>
              <a:rect l="l" t="t" r="r" b="b"/>
              <a:pathLst>
                <a:path w="24362" h="1613" extrusionOk="0">
                  <a:moveTo>
                    <a:pt x="0" y="0"/>
                  </a:moveTo>
                  <a:lnTo>
                    <a:pt x="0" y="243"/>
                  </a:lnTo>
                  <a:lnTo>
                    <a:pt x="15917" y="243"/>
                  </a:lnTo>
                  <a:lnTo>
                    <a:pt x="17173" y="1313"/>
                  </a:lnTo>
                  <a:lnTo>
                    <a:pt x="23648" y="1313"/>
                  </a:lnTo>
                  <a:cubicBezTo>
                    <a:pt x="23705" y="1498"/>
                    <a:pt x="23819" y="1612"/>
                    <a:pt x="24004" y="1612"/>
                  </a:cubicBezTo>
                  <a:cubicBezTo>
                    <a:pt x="24176" y="1612"/>
                    <a:pt x="24361" y="1427"/>
                    <a:pt x="24361" y="1199"/>
                  </a:cubicBezTo>
                  <a:cubicBezTo>
                    <a:pt x="24361" y="1013"/>
                    <a:pt x="24176" y="842"/>
                    <a:pt x="24004" y="842"/>
                  </a:cubicBezTo>
                  <a:cubicBezTo>
                    <a:pt x="23819" y="842"/>
                    <a:pt x="23705" y="956"/>
                    <a:pt x="23648" y="1070"/>
                  </a:cubicBezTo>
                  <a:lnTo>
                    <a:pt x="17230" y="1070"/>
                  </a:lnTo>
                  <a:lnTo>
                    <a:pt x="15975"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25" name="Google Shape;425;p15"/>
            <p:cNvSpPr/>
            <p:nvPr/>
          </p:nvSpPr>
          <p:spPr>
            <a:xfrm rot="-5400000">
              <a:off x="6010359" y="3607522"/>
              <a:ext cx="1325804" cy="70161"/>
            </a:xfrm>
            <a:custGeom>
              <a:avLst/>
              <a:gdLst/>
              <a:ahLst/>
              <a:cxnLst/>
              <a:rect l="l" t="t" r="r" b="b"/>
              <a:pathLst>
                <a:path w="30480" h="1613" extrusionOk="0">
                  <a:moveTo>
                    <a:pt x="0" y="1"/>
                  </a:moveTo>
                  <a:lnTo>
                    <a:pt x="0" y="243"/>
                  </a:lnTo>
                  <a:lnTo>
                    <a:pt x="17173" y="243"/>
                  </a:lnTo>
                  <a:lnTo>
                    <a:pt x="18242" y="1370"/>
                  </a:lnTo>
                  <a:lnTo>
                    <a:pt x="29710" y="1370"/>
                  </a:lnTo>
                  <a:cubicBezTo>
                    <a:pt x="29767" y="1484"/>
                    <a:pt x="29952" y="1612"/>
                    <a:pt x="30066" y="1612"/>
                  </a:cubicBezTo>
                  <a:cubicBezTo>
                    <a:pt x="30309" y="1612"/>
                    <a:pt x="30480" y="1427"/>
                    <a:pt x="30480" y="1256"/>
                  </a:cubicBezTo>
                  <a:cubicBezTo>
                    <a:pt x="30480" y="1013"/>
                    <a:pt x="30309" y="842"/>
                    <a:pt x="30066" y="842"/>
                  </a:cubicBezTo>
                  <a:cubicBezTo>
                    <a:pt x="29952" y="842"/>
                    <a:pt x="29767" y="956"/>
                    <a:pt x="29710" y="1127"/>
                  </a:cubicBezTo>
                  <a:lnTo>
                    <a:pt x="18356" y="1127"/>
                  </a:lnTo>
                  <a:lnTo>
                    <a:pt x="1723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26" name="Google Shape;426;p15"/>
            <p:cNvSpPr/>
            <p:nvPr/>
          </p:nvSpPr>
          <p:spPr>
            <a:xfrm rot="-5400000">
              <a:off x="6022147" y="3665853"/>
              <a:ext cx="1214755" cy="64550"/>
            </a:xfrm>
            <a:custGeom>
              <a:avLst/>
              <a:gdLst/>
              <a:ahLst/>
              <a:cxnLst/>
              <a:rect l="l" t="t" r="r" b="b"/>
              <a:pathLst>
                <a:path w="27927" h="1484" extrusionOk="0">
                  <a:moveTo>
                    <a:pt x="0" y="0"/>
                  </a:moveTo>
                  <a:lnTo>
                    <a:pt x="0" y="229"/>
                  </a:lnTo>
                  <a:lnTo>
                    <a:pt x="17943" y="229"/>
                  </a:lnTo>
                  <a:lnTo>
                    <a:pt x="18898" y="1241"/>
                  </a:lnTo>
                  <a:lnTo>
                    <a:pt x="27157" y="1241"/>
                  </a:lnTo>
                  <a:cubicBezTo>
                    <a:pt x="27214" y="1427"/>
                    <a:pt x="27385" y="1484"/>
                    <a:pt x="27513" y="1484"/>
                  </a:cubicBezTo>
                  <a:cubicBezTo>
                    <a:pt x="27741" y="1484"/>
                    <a:pt x="27927" y="1298"/>
                    <a:pt x="27927" y="1127"/>
                  </a:cubicBezTo>
                  <a:cubicBezTo>
                    <a:pt x="27927" y="885"/>
                    <a:pt x="27741" y="771"/>
                    <a:pt x="27513" y="771"/>
                  </a:cubicBezTo>
                  <a:cubicBezTo>
                    <a:pt x="27385" y="771"/>
                    <a:pt x="27214" y="828"/>
                    <a:pt x="27157" y="999"/>
                  </a:cubicBezTo>
                  <a:lnTo>
                    <a:pt x="19012" y="999"/>
                  </a:lnTo>
                  <a:lnTo>
                    <a:pt x="18000"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27" name="Google Shape;427;p15"/>
            <p:cNvSpPr/>
            <p:nvPr/>
          </p:nvSpPr>
          <p:spPr>
            <a:xfrm rot="-5400000">
              <a:off x="5843461" y="3619310"/>
              <a:ext cx="1279305" cy="93085"/>
            </a:xfrm>
            <a:custGeom>
              <a:avLst/>
              <a:gdLst/>
              <a:ahLst/>
              <a:cxnLst/>
              <a:rect l="l" t="t" r="r" b="b"/>
              <a:pathLst>
                <a:path w="29411" h="2140" extrusionOk="0">
                  <a:moveTo>
                    <a:pt x="28996" y="0"/>
                  </a:moveTo>
                  <a:cubicBezTo>
                    <a:pt x="28882" y="0"/>
                    <a:pt x="28697" y="57"/>
                    <a:pt x="28640" y="243"/>
                  </a:cubicBezTo>
                  <a:lnTo>
                    <a:pt x="20610" y="243"/>
                  </a:lnTo>
                  <a:lnTo>
                    <a:pt x="20610" y="1911"/>
                  </a:lnTo>
                  <a:lnTo>
                    <a:pt x="0" y="1911"/>
                  </a:lnTo>
                  <a:lnTo>
                    <a:pt x="0" y="2140"/>
                  </a:lnTo>
                  <a:lnTo>
                    <a:pt x="20852" y="2140"/>
                  </a:lnTo>
                  <a:lnTo>
                    <a:pt x="20852" y="485"/>
                  </a:lnTo>
                  <a:lnTo>
                    <a:pt x="28640" y="485"/>
                  </a:lnTo>
                  <a:cubicBezTo>
                    <a:pt x="28697" y="656"/>
                    <a:pt x="28882" y="713"/>
                    <a:pt x="28996" y="713"/>
                  </a:cubicBezTo>
                  <a:cubicBezTo>
                    <a:pt x="29239" y="713"/>
                    <a:pt x="29410" y="542"/>
                    <a:pt x="29410" y="357"/>
                  </a:cubicBezTo>
                  <a:cubicBezTo>
                    <a:pt x="29410" y="129"/>
                    <a:pt x="29239" y="0"/>
                    <a:pt x="2899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28" name="Google Shape;428;p15"/>
            <p:cNvSpPr/>
            <p:nvPr/>
          </p:nvSpPr>
          <p:spPr>
            <a:xfrm rot="-5400000">
              <a:off x="5753204" y="3565025"/>
              <a:ext cx="1374825" cy="106134"/>
            </a:xfrm>
            <a:custGeom>
              <a:avLst/>
              <a:gdLst/>
              <a:ahLst/>
              <a:cxnLst/>
              <a:rect l="l" t="t" r="r" b="b"/>
              <a:pathLst>
                <a:path w="31607" h="2440" extrusionOk="0">
                  <a:moveTo>
                    <a:pt x="31193" y="1"/>
                  </a:moveTo>
                  <a:cubicBezTo>
                    <a:pt x="31079" y="1"/>
                    <a:pt x="30893" y="58"/>
                    <a:pt x="30836" y="243"/>
                  </a:cubicBezTo>
                  <a:lnTo>
                    <a:pt x="19426" y="243"/>
                  </a:lnTo>
                  <a:lnTo>
                    <a:pt x="19426" y="2197"/>
                  </a:lnTo>
                  <a:lnTo>
                    <a:pt x="0" y="2197"/>
                  </a:lnTo>
                  <a:lnTo>
                    <a:pt x="0" y="2439"/>
                  </a:lnTo>
                  <a:lnTo>
                    <a:pt x="19669" y="2439"/>
                  </a:lnTo>
                  <a:lnTo>
                    <a:pt x="19669" y="471"/>
                  </a:lnTo>
                  <a:lnTo>
                    <a:pt x="30836" y="471"/>
                  </a:lnTo>
                  <a:cubicBezTo>
                    <a:pt x="30893" y="657"/>
                    <a:pt x="31079" y="714"/>
                    <a:pt x="31193" y="714"/>
                  </a:cubicBezTo>
                  <a:cubicBezTo>
                    <a:pt x="31435" y="714"/>
                    <a:pt x="31607" y="542"/>
                    <a:pt x="31607" y="357"/>
                  </a:cubicBezTo>
                  <a:cubicBezTo>
                    <a:pt x="31607" y="115"/>
                    <a:pt x="31435" y="1"/>
                    <a:pt x="3119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29" name="Google Shape;429;p15"/>
            <p:cNvSpPr/>
            <p:nvPr/>
          </p:nvSpPr>
          <p:spPr>
            <a:xfrm rot="-5400000">
              <a:off x="5618885" y="3466677"/>
              <a:ext cx="1553513" cy="124142"/>
            </a:xfrm>
            <a:custGeom>
              <a:avLst/>
              <a:gdLst/>
              <a:ahLst/>
              <a:cxnLst/>
              <a:rect l="l" t="t" r="r" b="b"/>
              <a:pathLst>
                <a:path w="35715" h="2854" extrusionOk="0">
                  <a:moveTo>
                    <a:pt x="35301" y="1"/>
                  </a:moveTo>
                  <a:cubicBezTo>
                    <a:pt x="35172" y="1"/>
                    <a:pt x="35001" y="58"/>
                    <a:pt x="34944" y="229"/>
                  </a:cubicBezTo>
                  <a:lnTo>
                    <a:pt x="18185" y="229"/>
                  </a:lnTo>
                  <a:lnTo>
                    <a:pt x="18185" y="2611"/>
                  </a:lnTo>
                  <a:lnTo>
                    <a:pt x="0" y="2611"/>
                  </a:lnTo>
                  <a:lnTo>
                    <a:pt x="0" y="2853"/>
                  </a:lnTo>
                  <a:lnTo>
                    <a:pt x="18413" y="2853"/>
                  </a:lnTo>
                  <a:lnTo>
                    <a:pt x="18413" y="471"/>
                  </a:lnTo>
                  <a:lnTo>
                    <a:pt x="34944" y="471"/>
                  </a:lnTo>
                  <a:cubicBezTo>
                    <a:pt x="35001" y="642"/>
                    <a:pt x="35172" y="714"/>
                    <a:pt x="35301" y="714"/>
                  </a:cubicBezTo>
                  <a:cubicBezTo>
                    <a:pt x="35529" y="714"/>
                    <a:pt x="35714" y="528"/>
                    <a:pt x="35714" y="357"/>
                  </a:cubicBezTo>
                  <a:cubicBezTo>
                    <a:pt x="35714" y="115"/>
                    <a:pt x="35529" y="1"/>
                    <a:pt x="35301"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30" name="Google Shape;430;p15"/>
            <p:cNvSpPr/>
            <p:nvPr/>
          </p:nvSpPr>
          <p:spPr>
            <a:xfrm rot="-5400000">
              <a:off x="5790418" y="3674835"/>
              <a:ext cx="1119234" cy="142106"/>
            </a:xfrm>
            <a:custGeom>
              <a:avLst/>
              <a:gdLst/>
              <a:ahLst/>
              <a:cxnLst/>
              <a:rect l="l" t="t" r="r" b="b"/>
              <a:pathLst>
                <a:path w="25731" h="3267" extrusionOk="0">
                  <a:moveTo>
                    <a:pt x="25374" y="1"/>
                  </a:moveTo>
                  <a:cubicBezTo>
                    <a:pt x="25188" y="1"/>
                    <a:pt x="25074" y="115"/>
                    <a:pt x="25017" y="243"/>
                  </a:cubicBezTo>
                  <a:lnTo>
                    <a:pt x="17044" y="243"/>
                  </a:lnTo>
                  <a:lnTo>
                    <a:pt x="17044" y="3038"/>
                  </a:lnTo>
                  <a:lnTo>
                    <a:pt x="0" y="3038"/>
                  </a:lnTo>
                  <a:lnTo>
                    <a:pt x="0" y="3267"/>
                  </a:lnTo>
                  <a:lnTo>
                    <a:pt x="17287" y="3267"/>
                  </a:lnTo>
                  <a:lnTo>
                    <a:pt x="17287" y="471"/>
                  </a:lnTo>
                  <a:lnTo>
                    <a:pt x="25017" y="471"/>
                  </a:lnTo>
                  <a:cubicBezTo>
                    <a:pt x="25074" y="657"/>
                    <a:pt x="25188" y="771"/>
                    <a:pt x="25374" y="771"/>
                  </a:cubicBezTo>
                  <a:cubicBezTo>
                    <a:pt x="25545" y="771"/>
                    <a:pt x="25730" y="600"/>
                    <a:pt x="25730" y="357"/>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31" name="Google Shape;431;p15"/>
            <p:cNvSpPr/>
            <p:nvPr/>
          </p:nvSpPr>
          <p:spPr>
            <a:xfrm rot="-5400000">
              <a:off x="6430370" y="3978513"/>
              <a:ext cx="620405" cy="33580"/>
            </a:xfrm>
            <a:custGeom>
              <a:avLst/>
              <a:gdLst/>
              <a:ahLst/>
              <a:cxnLst/>
              <a:rect l="l" t="t" r="r" b="b"/>
              <a:pathLst>
                <a:path w="14263" h="772" extrusionOk="0">
                  <a:moveTo>
                    <a:pt x="13906" y="1"/>
                  </a:moveTo>
                  <a:cubicBezTo>
                    <a:pt x="13721" y="1"/>
                    <a:pt x="13607" y="115"/>
                    <a:pt x="13550" y="229"/>
                  </a:cubicBezTo>
                  <a:lnTo>
                    <a:pt x="0" y="229"/>
                  </a:lnTo>
                  <a:lnTo>
                    <a:pt x="0" y="472"/>
                  </a:lnTo>
                  <a:lnTo>
                    <a:pt x="13550" y="472"/>
                  </a:lnTo>
                  <a:cubicBezTo>
                    <a:pt x="13607" y="657"/>
                    <a:pt x="13721" y="771"/>
                    <a:pt x="13906" y="771"/>
                  </a:cubicBezTo>
                  <a:cubicBezTo>
                    <a:pt x="14078" y="771"/>
                    <a:pt x="14263" y="586"/>
                    <a:pt x="14263" y="358"/>
                  </a:cubicBezTo>
                  <a:cubicBezTo>
                    <a:pt x="14263" y="172"/>
                    <a:pt x="14078" y="1"/>
                    <a:pt x="13906"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32" name="Google Shape;432;p15"/>
            <p:cNvSpPr/>
            <p:nvPr/>
          </p:nvSpPr>
          <p:spPr>
            <a:xfrm rot="-5400000">
              <a:off x="5858989" y="3544234"/>
              <a:ext cx="1460429" cy="62114"/>
            </a:xfrm>
            <a:custGeom>
              <a:avLst/>
              <a:gdLst/>
              <a:ahLst/>
              <a:cxnLst/>
              <a:rect l="l" t="t" r="r" b="b"/>
              <a:pathLst>
                <a:path w="33575" h="1428" extrusionOk="0">
                  <a:moveTo>
                    <a:pt x="0" y="1"/>
                  </a:moveTo>
                  <a:lnTo>
                    <a:pt x="0" y="243"/>
                  </a:lnTo>
                  <a:lnTo>
                    <a:pt x="18542" y="243"/>
                  </a:lnTo>
                  <a:lnTo>
                    <a:pt x="19483" y="1185"/>
                  </a:lnTo>
                  <a:lnTo>
                    <a:pt x="32862" y="1185"/>
                  </a:lnTo>
                  <a:cubicBezTo>
                    <a:pt x="32919" y="1313"/>
                    <a:pt x="33033" y="1427"/>
                    <a:pt x="33161" y="1427"/>
                  </a:cubicBezTo>
                  <a:cubicBezTo>
                    <a:pt x="33389" y="1427"/>
                    <a:pt x="33575" y="1256"/>
                    <a:pt x="33575" y="1013"/>
                  </a:cubicBezTo>
                  <a:cubicBezTo>
                    <a:pt x="33575" y="828"/>
                    <a:pt x="33389" y="657"/>
                    <a:pt x="33161" y="657"/>
                  </a:cubicBezTo>
                  <a:cubicBezTo>
                    <a:pt x="32976" y="657"/>
                    <a:pt x="32862" y="771"/>
                    <a:pt x="32805" y="956"/>
                  </a:cubicBezTo>
                  <a:lnTo>
                    <a:pt x="19612" y="956"/>
                  </a:lnTo>
                  <a:lnTo>
                    <a:pt x="18599"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433" name="Google Shape;433;p15"/>
          <p:cNvGrpSpPr/>
          <p:nvPr/>
        </p:nvGrpSpPr>
        <p:grpSpPr>
          <a:xfrm>
            <a:off x="3694949" y="5669246"/>
            <a:ext cx="944683" cy="3084668"/>
            <a:chOff x="6961407" y="2871131"/>
            <a:chExt cx="439278" cy="1434374"/>
          </a:xfrm>
        </p:grpSpPr>
        <p:sp>
          <p:nvSpPr>
            <p:cNvPr id="434" name="Google Shape;434;p15"/>
            <p:cNvSpPr/>
            <p:nvPr/>
          </p:nvSpPr>
          <p:spPr>
            <a:xfrm rot="-5400000">
              <a:off x="6647504" y="3552324"/>
              <a:ext cx="1374825" cy="131536"/>
            </a:xfrm>
            <a:custGeom>
              <a:avLst/>
              <a:gdLst/>
              <a:ahLst/>
              <a:cxnLst/>
              <a:rect l="l" t="t" r="r" b="b"/>
              <a:pathLst>
                <a:path w="31607" h="3024" extrusionOk="0">
                  <a:moveTo>
                    <a:pt x="31193" y="0"/>
                  </a:moveTo>
                  <a:cubicBezTo>
                    <a:pt x="31079" y="0"/>
                    <a:pt x="30893" y="114"/>
                    <a:pt x="30836" y="300"/>
                  </a:cubicBezTo>
                  <a:lnTo>
                    <a:pt x="17287" y="300"/>
                  </a:lnTo>
                  <a:lnTo>
                    <a:pt x="17287" y="2796"/>
                  </a:lnTo>
                  <a:lnTo>
                    <a:pt x="0" y="2796"/>
                  </a:lnTo>
                  <a:lnTo>
                    <a:pt x="0" y="3024"/>
                  </a:lnTo>
                  <a:lnTo>
                    <a:pt x="17529" y="3024"/>
                  </a:lnTo>
                  <a:lnTo>
                    <a:pt x="17529" y="528"/>
                  </a:lnTo>
                  <a:lnTo>
                    <a:pt x="30836" y="528"/>
                  </a:lnTo>
                  <a:cubicBezTo>
                    <a:pt x="30893" y="656"/>
                    <a:pt x="31079" y="770"/>
                    <a:pt x="31193" y="770"/>
                  </a:cubicBezTo>
                  <a:cubicBezTo>
                    <a:pt x="31435" y="770"/>
                    <a:pt x="31607" y="599"/>
                    <a:pt x="31607" y="414"/>
                  </a:cubicBezTo>
                  <a:cubicBezTo>
                    <a:pt x="31607" y="171"/>
                    <a:pt x="31435" y="0"/>
                    <a:pt x="31193"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35" name="Google Shape;435;p15"/>
            <p:cNvSpPr/>
            <p:nvPr/>
          </p:nvSpPr>
          <p:spPr>
            <a:xfrm rot="-5400000">
              <a:off x="6677278" y="3618071"/>
              <a:ext cx="1230283" cy="144586"/>
            </a:xfrm>
            <a:custGeom>
              <a:avLst/>
              <a:gdLst/>
              <a:ahLst/>
              <a:cxnLst/>
              <a:rect l="l" t="t" r="r" b="b"/>
              <a:pathLst>
                <a:path w="28284" h="3324" extrusionOk="0">
                  <a:moveTo>
                    <a:pt x="27870" y="0"/>
                  </a:moveTo>
                  <a:cubicBezTo>
                    <a:pt x="27741" y="0"/>
                    <a:pt x="27570" y="114"/>
                    <a:pt x="27513" y="228"/>
                  </a:cubicBezTo>
                  <a:lnTo>
                    <a:pt x="16103" y="228"/>
                  </a:lnTo>
                  <a:lnTo>
                    <a:pt x="16103" y="3081"/>
                  </a:lnTo>
                  <a:lnTo>
                    <a:pt x="0" y="3081"/>
                  </a:lnTo>
                  <a:lnTo>
                    <a:pt x="0" y="3324"/>
                  </a:lnTo>
                  <a:lnTo>
                    <a:pt x="16331" y="3324"/>
                  </a:lnTo>
                  <a:lnTo>
                    <a:pt x="16331" y="471"/>
                  </a:lnTo>
                  <a:lnTo>
                    <a:pt x="27513" y="471"/>
                  </a:lnTo>
                  <a:cubicBezTo>
                    <a:pt x="27570" y="656"/>
                    <a:pt x="27741" y="770"/>
                    <a:pt x="27870" y="770"/>
                  </a:cubicBezTo>
                  <a:cubicBezTo>
                    <a:pt x="28098" y="770"/>
                    <a:pt x="28283" y="585"/>
                    <a:pt x="28283" y="357"/>
                  </a:cubicBezTo>
                  <a:cubicBezTo>
                    <a:pt x="28283" y="171"/>
                    <a:pt x="28098" y="0"/>
                    <a:pt x="2787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36" name="Google Shape;436;p15"/>
            <p:cNvSpPr/>
            <p:nvPr/>
          </p:nvSpPr>
          <p:spPr>
            <a:xfrm rot="-5400000">
              <a:off x="6529931" y="3512306"/>
              <a:ext cx="1434374" cy="152024"/>
            </a:xfrm>
            <a:custGeom>
              <a:avLst/>
              <a:gdLst/>
              <a:ahLst/>
              <a:cxnLst/>
              <a:rect l="l" t="t" r="r" b="b"/>
              <a:pathLst>
                <a:path w="32976" h="3495" extrusionOk="0">
                  <a:moveTo>
                    <a:pt x="32562" y="1"/>
                  </a:moveTo>
                  <a:cubicBezTo>
                    <a:pt x="32448" y="1"/>
                    <a:pt x="32263" y="115"/>
                    <a:pt x="32206" y="286"/>
                  </a:cubicBezTo>
                  <a:lnTo>
                    <a:pt x="14976" y="286"/>
                  </a:lnTo>
                  <a:lnTo>
                    <a:pt x="14976" y="3267"/>
                  </a:lnTo>
                  <a:lnTo>
                    <a:pt x="0" y="3267"/>
                  </a:lnTo>
                  <a:lnTo>
                    <a:pt x="0" y="3495"/>
                  </a:lnTo>
                  <a:lnTo>
                    <a:pt x="15204" y="3495"/>
                  </a:lnTo>
                  <a:lnTo>
                    <a:pt x="15204" y="528"/>
                  </a:lnTo>
                  <a:lnTo>
                    <a:pt x="32206" y="528"/>
                  </a:lnTo>
                  <a:cubicBezTo>
                    <a:pt x="32263" y="642"/>
                    <a:pt x="32448" y="771"/>
                    <a:pt x="32562" y="771"/>
                  </a:cubicBezTo>
                  <a:cubicBezTo>
                    <a:pt x="32805" y="771"/>
                    <a:pt x="32976" y="585"/>
                    <a:pt x="32976" y="414"/>
                  </a:cubicBezTo>
                  <a:cubicBezTo>
                    <a:pt x="32976" y="172"/>
                    <a:pt x="32805" y="1"/>
                    <a:pt x="3256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37" name="Google Shape;437;p15"/>
            <p:cNvSpPr/>
            <p:nvPr/>
          </p:nvSpPr>
          <p:spPr>
            <a:xfrm rot="-5400000">
              <a:off x="6645331" y="3671116"/>
              <a:ext cx="1098138" cy="170641"/>
            </a:xfrm>
            <a:custGeom>
              <a:avLst/>
              <a:gdLst/>
              <a:ahLst/>
              <a:cxnLst/>
              <a:rect l="l" t="t" r="r" b="b"/>
              <a:pathLst>
                <a:path w="25246" h="3923" extrusionOk="0">
                  <a:moveTo>
                    <a:pt x="24832" y="0"/>
                  </a:moveTo>
                  <a:cubicBezTo>
                    <a:pt x="24718" y="0"/>
                    <a:pt x="24532" y="114"/>
                    <a:pt x="24475" y="285"/>
                  </a:cubicBezTo>
                  <a:lnTo>
                    <a:pt x="13835" y="285"/>
                  </a:lnTo>
                  <a:lnTo>
                    <a:pt x="13835" y="3680"/>
                  </a:lnTo>
                  <a:lnTo>
                    <a:pt x="0" y="3680"/>
                  </a:lnTo>
                  <a:lnTo>
                    <a:pt x="0" y="3923"/>
                  </a:lnTo>
                  <a:lnTo>
                    <a:pt x="14078" y="3923"/>
                  </a:lnTo>
                  <a:lnTo>
                    <a:pt x="14078" y="528"/>
                  </a:lnTo>
                  <a:lnTo>
                    <a:pt x="24475" y="528"/>
                  </a:lnTo>
                  <a:cubicBezTo>
                    <a:pt x="24532" y="642"/>
                    <a:pt x="24718" y="770"/>
                    <a:pt x="24832" y="770"/>
                  </a:cubicBezTo>
                  <a:cubicBezTo>
                    <a:pt x="25074" y="770"/>
                    <a:pt x="25245" y="585"/>
                    <a:pt x="25245" y="414"/>
                  </a:cubicBezTo>
                  <a:cubicBezTo>
                    <a:pt x="25245" y="171"/>
                    <a:pt x="25074" y="0"/>
                    <a:pt x="24832"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38" name="Google Shape;438;p15"/>
            <p:cNvSpPr/>
            <p:nvPr/>
          </p:nvSpPr>
          <p:spPr>
            <a:xfrm rot="-5400000">
              <a:off x="6506661" y="3582076"/>
              <a:ext cx="1284264" cy="162594"/>
            </a:xfrm>
            <a:custGeom>
              <a:avLst/>
              <a:gdLst/>
              <a:ahLst/>
              <a:cxnLst/>
              <a:rect l="l" t="t" r="r" b="b"/>
              <a:pathLst>
                <a:path w="29525" h="3738" extrusionOk="0">
                  <a:moveTo>
                    <a:pt x="29111" y="1"/>
                  </a:moveTo>
                  <a:cubicBezTo>
                    <a:pt x="28996" y="1"/>
                    <a:pt x="28811" y="115"/>
                    <a:pt x="28754" y="300"/>
                  </a:cubicBezTo>
                  <a:lnTo>
                    <a:pt x="12708" y="300"/>
                  </a:lnTo>
                  <a:lnTo>
                    <a:pt x="12708" y="3509"/>
                  </a:lnTo>
                  <a:lnTo>
                    <a:pt x="0" y="3509"/>
                  </a:lnTo>
                  <a:lnTo>
                    <a:pt x="0" y="3737"/>
                  </a:lnTo>
                  <a:lnTo>
                    <a:pt x="12951" y="3737"/>
                  </a:lnTo>
                  <a:lnTo>
                    <a:pt x="12951" y="528"/>
                  </a:lnTo>
                  <a:lnTo>
                    <a:pt x="28754" y="528"/>
                  </a:lnTo>
                  <a:cubicBezTo>
                    <a:pt x="28811" y="657"/>
                    <a:pt x="28996" y="771"/>
                    <a:pt x="29111" y="771"/>
                  </a:cubicBezTo>
                  <a:cubicBezTo>
                    <a:pt x="29353" y="771"/>
                    <a:pt x="29524" y="600"/>
                    <a:pt x="29524" y="414"/>
                  </a:cubicBezTo>
                  <a:cubicBezTo>
                    <a:pt x="29524" y="172"/>
                    <a:pt x="29353" y="1"/>
                    <a:pt x="29111"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39" name="Google Shape;439;p15"/>
            <p:cNvSpPr/>
            <p:nvPr/>
          </p:nvSpPr>
          <p:spPr>
            <a:xfrm rot="-5400000">
              <a:off x="6617711" y="3742147"/>
              <a:ext cx="953596" cy="173120"/>
            </a:xfrm>
            <a:custGeom>
              <a:avLst/>
              <a:gdLst/>
              <a:ahLst/>
              <a:cxnLst/>
              <a:rect l="l" t="t" r="r" b="b"/>
              <a:pathLst>
                <a:path w="21923" h="3980" extrusionOk="0">
                  <a:moveTo>
                    <a:pt x="21566" y="0"/>
                  </a:moveTo>
                  <a:cubicBezTo>
                    <a:pt x="21394" y="0"/>
                    <a:pt x="21209" y="114"/>
                    <a:pt x="21209" y="300"/>
                  </a:cubicBezTo>
                  <a:lnTo>
                    <a:pt x="11168" y="300"/>
                  </a:lnTo>
                  <a:lnTo>
                    <a:pt x="11168" y="3752"/>
                  </a:lnTo>
                  <a:lnTo>
                    <a:pt x="0" y="3752"/>
                  </a:lnTo>
                  <a:lnTo>
                    <a:pt x="0" y="3980"/>
                  </a:lnTo>
                  <a:lnTo>
                    <a:pt x="11410" y="3980"/>
                  </a:lnTo>
                  <a:lnTo>
                    <a:pt x="11410" y="542"/>
                  </a:lnTo>
                  <a:lnTo>
                    <a:pt x="21209" y="542"/>
                  </a:lnTo>
                  <a:cubicBezTo>
                    <a:pt x="21209" y="656"/>
                    <a:pt x="21394" y="771"/>
                    <a:pt x="21566" y="771"/>
                  </a:cubicBezTo>
                  <a:cubicBezTo>
                    <a:pt x="21751" y="771"/>
                    <a:pt x="21922" y="599"/>
                    <a:pt x="21922" y="414"/>
                  </a:cubicBezTo>
                  <a:cubicBezTo>
                    <a:pt x="21922" y="186"/>
                    <a:pt x="21751" y="0"/>
                    <a:pt x="2156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40" name="Google Shape;440;p15"/>
            <p:cNvSpPr/>
            <p:nvPr/>
          </p:nvSpPr>
          <p:spPr>
            <a:xfrm rot="-5400000">
              <a:off x="6516884" y="3690342"/>
              <a:ext cx="1059686" cy="170641"/>
            </a:xfrm>
            <a:custGeom>
              <a:avLst/>
              <a:gdLst/>
              <a:ahLst/>
              <a:cxnLst/>
              <a:rect l="l" t="t" r="r" b="b"/>
              <a:pathLst>
                <a:path w="24362" h="3923" extrusionOk="0">
                  <a:moveTo>
                    <a:pt x="24004" y="1"/>
                  </a:moveTo>
                  <a:cubicBezTo>
                    <a:pt x="23819" y="1"/>
                    <a:pt x="23648" y="115"/>
                    <a:pt x="23648" y="300"/>
                  </a:cubicBezTo>
                  <a:lnTo>
                    <a:pt x="10098" y="300"/>
                  </a:lnTo>
                  <a:lnTo>
                    <a:pt x="10098" y="3680"/>
                  </a:lnTo>
                  <a:lnTo>
                    <a:pt x="0" y="3680"/>
                  </a:lnTo>
                  <a:lnTo>
                    <a:pt x="0" y="3923"/>
                  </a:lnTo>
                  <a:lnTo>
                    <a:pt x="10341" y="3923"/>
                  </a:lnTo>
                  <a:lnTo>
                    <a:pt x="10341" y="543"/>
                  </a:lnTo>
                  <a:lnTo>
                    <a:pt x="23648" y="543"/>
                  </a:lnTo>
                  <a:cubicBezTo>
                    <a:pt x="23648" y="657"/>
                    <a:pt x="23819" y="771"/>
                    <a:pt x="24004" y="771"/>
                  </a:cubicBezTo>
                  <a:cubicBezTo>
                    <a:pt x="24176" y="771"/>
                    <a:pt x="24361" y="600"/>
                    <a:pt x="24361" y="414"/>
                  </a:cubicBezTo>
                  <a:cubicBezTo>
                    <a:pt x="24361" y="186"/>
                    <a:pt x="24176" y="1"/>
                    <a:pt x="2400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441" name="Google Shape;441;p15"/>
          <p:cNvGrpSpPr/>
          <p:nvPr/>
        </p:nvGrpSpPr>
        <p:grpSpPr>
          <a:xfrm>
            <a:off x="9152935" y="5227005"/>
            <a:ext cx="844688" cy="2956608"/>
            <a:chOff x="7780935" y="2930680"/>
            <a:chExt cx="392780" cy="1374825"/>
          </a:xfrm>
        </p:grpSpPr>
        <p:sp>
          <p:nvSpPr>
            <p:cNvPr id="442" name="Google Shape;442;p15"/>
            <p:cNvSpPr/>
            <p:nvPr/>
          </p:nvSpPr>
          <p:spPr>
            <a:xfrm rot="-5400000">
              <a:off x="7866274" y="3998065"/>
              <a:ext cx="449808" cy="165073"/>
            </a:xfrm>
            <a:custGeom>
              <a:avLst/>
              <a:gdLst/>
              <a:ahLst/>
              <a:cxnLst/>
              <a:rect l="l" t="t" r="r" b="b"/>
              <a:pathLst>
                <a:path w="10341" h="3795" extrusionOk="0">
                  <a:moveTo>
                    <a:pt x="0" y="0"/>
                  </a:moveTo>
                  <a:lnTo>
                    <a:pt x="0" y="229"/>
                  </a:lnTo>
                  <a:lnTo>
                    <a:pt x="9856" y="229"/>
                  </a:lnTo>
                  <a:lnTo>
                    <a:pt x="9856" y="3081"/>
                  </a:lnTo>
                  <a:cubicBezTo>
                    <a:pt x="9685" y="3081"/>
                    <a:pt x="9556" y="3267"/>
                    <a:pt x="9556" y="3438"/>
                  </a:cubicBezTo>
                  <a:cubicBezTo>
                    <a:pt x="9556" y="3623"/>
                    <a:pt x="9742" y="3794"/>
                    <a:pt x="9984" y="3794"/>
                  </a:cubicBezTo>
                  <a:cubicBezTo>
                    <a:pt x="10155" y="3794"/>
                    <a:pt x="10341" y="3623"/>
                    <a:pt x="10341" y="3438"/>
                  </a:cubicBezTo>
                  <a:cubicBezTo>
                    <a:pt x="10341" y="3267"/>
                    <a:pt x="10212" y="3081"/>
                    <a:pt x="10098" y="3081"/>
                  </a:cubicBezTo>
                  <a:lnTo>
                    <a:pt x="1009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43" name="Google Shape;443;p15"/>
            <p:cNvSpPr/>
            <p:nvPr/>
          </p:nvSpPr>
          <p:spPr>
            <a:xfrm rot="-5400000">
              <a:off x="7822212" y="3954002"/>
              <a:ext cx="498829" cy="204177"/>
            </a:xfrm>
            <a:custGeom>
              <a:avLst/>
              <a:gdLst/>
              <a:ahLst/>
              <a:cxnLst/>
              <a:rect l="l" t="t" r="r" b="b"/>
              <a:pathLst>
                <a:path w="11468" h="4694" extrusionOk="0">
                  <a:moveTo>
                    <a:pt x="0" y="1"/>
                  </a:moveTo>
                  <a:lnTo>
                    <a:pt x="0" y="243"/>
                  </a:lnTo>
                  <a:lnTo>
                    <a:pt x="10925" y="243"/>
                  </a:lnTo>
                  <a:lnTo>
                    <a:pt x="10925" y="3980"/>
                  </a:lnTo>
                  <a:cubicBezTo>
                    <a:pt x="10811" y="3980"/>
                    <a:pt x="10697" y="4166"/>
                    <a:pt x="10697" y="4337"/>
                  </a:cubicBezTo>
                  <a:cubicBezTo>
                    <a:pt x="10697" y="4522"/>
                    <a:pt x="10868" y="4693"/>
                    <a:pt x="11054" y="4693"/>
                  </a:cubicBezTo>
                  <a:cubicBezTo>
                    <a:pt x="11282" y="4693"/>
                    <a:pt x="11467" y="4522"/>
                    <a:pt x="11467" y="4337"/>
                  </a:cubicBezTo>
                  <a:cubicBezTo>
                    <a:pt x="11467" y="4166"/>
                    <a:pt x="11339" y="3980"/>
                    <a:pt x="11168" y="3980"/>
                  </a:cubicBezTo>
                  <a:lnTo>
                    <a:pt x="11168"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44" name="Google Shape;444;p15"/>
            <p:cNvSpPr/>
            <p:nvPr/>
          </p:nvSpPr>
          <p:spPr>
            <a:xfrm rot="-5400000">
              <a:off x="7418033" y="3559740"/>
              <a:ext cx="1266256" cy="225274"/>
            </a:xfrm>
            <a:custGeom>
              <a:avLst/>
              <a:gdLst/>
              <a:ahLst/>
              <a:cxnLst/>
              <a:rect l="l" t="t" r="r" b="b"/>
              <a:pathLst>
                <a:path w="29111" h="5179" extrusionOk="0">
                  <a:moveTo>
                    <a:pt x="0" y="1"/>
                  </a:moveTo>
                  <a:lnTo>
                    <a:pt x="0" y="243"/>
                  </a:lnTo>
                  <a:lnTo>
                    <a:pt x="11995" y="243"/>
                  </a:lnTo>
                  <a:lnTo>
                    <a:pt x="11995" y="5178"/>
                  </a:lnTo>
                  <a:lnTo>
                    <a:pt x="16631" y="5178"/>
                  </a:lnTo>
                  <a:lnTo>
                    <a:pt x="20909" y="828"/>
                  </a:lnTo>
                  <a:lnTo>
                    <a:pt x="28340" y="828"/>
                  </a:lnTo>
                  <a:cubicBezTo>
                    <a:pt x="28397" y="1013"/>
                    <a:pt x="28526" y="1127"/>
                    <a:pt x="28697" y="1127"/>
                  </a:cubicBezTo>
                  <a:cubicBezTo>
                    <a:pt x="28939" y="1127"/>
                    <a:pt x="29111" y="956"/>
                    <a:pt x="29111" y="714"/>
                  </a:cubicBezTo>
                  <a:cubicBezTo>
                    <a:pt x="29111" y="543"/>
                    <a:pt x="28939" y="357"/>
                    <a:pt x="28697" y="357"/>
                  </a:cubicBezTo>
                  <a:cubicBezTo>
                    <a:pt x="28583" y="357"/>
                    <a:pt x="28397" y="471"/>
                    <a:pt x="28340" y="600"/>
                  </a:cubicBezTo>
                  <a:lnTo>
                    <a:pt x="20852" y="600"/>
                  </a:lnTo>
                  <a:lnTo>
                    <a:pt x="16516" y="4936"/>
                  </a:lnTo>
                  <a:lnTo>
                    <a:pt x="12238" y="4936"/>
                  </a:lnTo>
                  <a:lnTo>
                    <a:pt x="12238"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45" name="Google Shape;445;p15"/>
            <p:cNvSpPr/>
            <p:nvPr/>
          </p:nvSpPr>
          <p:spPr>
            <a:xfrm rot="-5400000">
              <a:off x="7317206" y="3505455"/>
              <a:ext cx="1374825" cy="225274"/>
            </a:xfrm>
            <a:custGeom>
              <a:avLst/>
              <a:gdLst/>
              <a:ahLst/>
              <a:cxnLst/>
              <a:rect l="l" t="t" r="r" b="b"/>
              <a:pathLst>
                <a:path w="31607" h="5179" extrusionOk="0">
                  <a:moveTo>
                    <a:pt x="0" y="1"/>
                  </a:moveTo>
                  <a:lnTo>
                    <a:pt x="0" y="243"/>
                  </a:lnTo>
                  <a:lnTo>
                    <a:pt x="13065" y="243"/>
                  </a:lnTo>
                  <a:lnTo>
                    <a:pt x="13065" y="5178"/>
                  </a:lnTo>
                  <a:lnTo>
                    <a:pt x="15917" y="5178"/>
                  </a:lnTo>
                  <a:lnTo>
                    <a:pt x="20382" y="714"/>
                  </a:lnTo>
                  <a:lnTo>
                    <a:pt x="30836" y="714"/>
                  </a:lnTo>
                  <a:cubicBezTo>
                    <a:pt x="30893" y="900"/>
                    <a:pt x="31022" y="1014"/>
                    <a:pt x="31193" y="1014"/>
                  </a:cubicBezTo>
                  <a:cubicBezTo>
                    <a:pt x="31435" y="1014"/>
                    <a:pt x="31607" y="828"/>
                    <a:pt x="31607" y="600"/>
                  </a:cubicBezTo>
                  <a:cubicBezTo>
                    <a:pt x="31607" y="415"/>
                    <a:pt x="31435" y="243"/>
                    <a:pt x="31193" y="243"/>
                  </a:cubicBezTo>
                  <a:cubicBezTo>
                    <a:pt x="31079" y="243"/>
                    <a:pt x="30893" y="358"/>
                    <a:pt x="30836" y="472"/>
                  </a:cubicBezTo>
                  <a:lnTo>
                    <a:pt x="20253" y="472"/>
                  </a:lnTo>
                  <a:lnTo>
                    <a:pt x="15803" y="4936"/>
                  </a:lnTo>
                  <a:lnTo>
                    <a:pt x="13307" y="4936"/>
                  </a:lnTo>
                  <a:lnTo>
                    <a:pt x="1330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46" name="Google Shape;446;p15"/>
            <p:cNvSpPr/>
            <p:nvPr/>
          </p:nvSpPr>
          <p:spPr>
            <a:xfrm rot="-5400000">
              <a:off x="7374298" y="3624573"/>
              <a:ext cx="1144680" cy="217183"/>
            </a:xfrm>
            <a:custGeom>
              <a:avLst/>
              <a:gdLst/>
              <a:ahLst/>
              <a:cxnLst/>
              <a:rect l="l" t="t" r="r" b="b"/>
              <a:pathLst>
                <a:path w="26316" h="4993" extrusionOk="0">
                  <a:moveTo>
                    <a:pt x="25901" y="0"/>
                  </a:moveTo>
                  <a:cubicBezTo>
                    <a:pt x="25730" y="0"/>
                    <a:pt x="25602" y="114"/>
                    <a:pt x="25545" y="228"/>
                  </a:cubicBezTo>
                  <a:lnTo>
                    <a:pt x="20253" y="228"/>
                  </a:lnTo>
                  <a:lnTo>
                    <a:pt x="15689" y="4750"/>
                  </a:lnTo>
                  <a:lnTo>
                    <a:pt x="14491" y="4750"/>
                  </a:lnTo>
                  <a:lnTo>
                    <a:pt x="14491" y="171"/>
                  </a:lnTo>
                  <a:lnTo>
                    <a:pt x="0" y="171"/>
                  </a:lnTo>
                  <a:lnTo>
                    <a:pt x="0" y="414"/>
                  </a:lnTo>
                  <a:lnTo>
                    <a:pt x="14263" y="414"/>
                  </a:lnTo>
                  <a:lnTo>
                    <a:pt x="14263" y="4992"/>
                  </a:lnTo>
                  <a:lnTo>
                    <a:pt x="15803" y="4992"/>
                  </a:lnTo>
                  <a:lnTo>
                    <a:pt x="20325" y="471"/>
                  </a:lnTo>
                  <a:lnTo>
                    <a:pt x="25545" y="471"/>
                  </a:lnTo>
                  <a:cubicBezTo>
                    <a:pt x="25602" y="642"/>
                    <a:pt x="25787" y="713"/>
                    <a:pt x="25901" y="713"/>
                  </a:cubicBezTo>
                  <a:cubicBezTo>
                    <a:pt x="26144" y="713"/>
                    <a:pt x="26315" y="585"/>
                    <a:pt x="26315" y="357"/>
                  </a:cubicBezTo>
                  <a:cubicBezTo>
                    <a:pt x="26315" y="171"/>
                    <a:pt x="26144" y="0"/>
                    <a:pt x="25901"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47" name="Google Shape;447;p15"/>
            <p:cNvSpPr/>
            <p:nvPr/>
          </p:nvSpPr>
          <p:spPr>
            <a:xfrm rot="-5400000">
              <a:off x="7256398" y="3576791"/>
              <a:ext cx="1253250" cy="204177"/>
            </a:xfrm>
            <a:custGeom>
              <a:avLst/>
              <a:gdLst/>
              <a:ahLst/>
              <a:cxnLst/>
              <a:rect l="l" t="t" r="r" b="b"/>
              <a:pathLst>
                <a:path w="28812" h="4694" extrusionOk="0">
                  <a:moveTo>
                    <a:pt x="28397" y="1"/>
                  </a:moveTo>
                  <a:cubicBezTo>
                    <a:pt x="28283" y="1"/>
                    <a:pt x="28098" y="115"/>
                    <a:pt x="28041" y="243"/>
                  </a:cubicBezTo>
                  <a:lnTo>
                    <a:pt x="19540" y="243"/>
                  </a:lnTo>
                  <a:lnTo>
                    <a:pt x="15618" y="4166"/>
                  </a:lnTo>
                  <a:lnTo>
                    <a:pt x="15618" y="172"/>
                  </a:lnTo>
                  <a:lnTo>
                    <a:pt x="0" y="172"/>
                  </a:lnTo>
                  <a:lnTo>
                    <a:pt x="0" y="415"/>
                  </a:lnTo>
                  <a:lnTo>
                    <a:pt x="15390" y="415"/>
                  </a:lnTo>
                  <a:lnTo>
                    <a:pt x="15390" y="4693"/>
                  </a:lnTo>
                  <a:lnTo>
                    <a:pt x="19669" y="472"/>
                  </a:lnTo>
                  <a:lnTo>
                    <a:pt x="28041" y="472"/>
                  </a:lnTo>
                  <a:cubicBezTo>
                    <a:pt x="28098" y="657"/>
                    <a:pt x="28226" y="771"/>
                    <a:pt x="28397" y="771"/>
                  </a:cubicBezTo>
                  <a:cubicBezTo>
                    <a:pt x="28640" y="771"/>
                    <a:pt x="28811" y="600"/>
                    <a:pt x="28811" y="357"/>
                  </a:cubicBezTo>
                  <a:cubicBezTo>
                    <a:pt x="28811" y="172"/>
                    <a:pt x="28640" y="1"/>
                    <a:pt x="2839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448" name="Google Shape;448;p15"/>
          <p:cNvGrpSpPr/>
          <p:nvPr/>
        </p:nvGrpSpPr>
        <p:grpSpPr>
          <a:xfrm>
            <a:off x="8437781" y="5226959"/>
            <a:ext cx="585081" cy="2956685"/>
            <a:chOff x="1015564" y="2912672"/>
            <a:chExt cx="276730" cy="1398445"/>
          </a:xfrm>
        </p:grpSpPr>
        <p:sp>
          <p:nvSpPr>
            <p:cNvPr id="449" name="Google Shape;449;p15"/>
            <p:cNvSpPr/>
            <p:nvPr/>
          </p:nvSpPr>
          <p:spPr>
            <a:xfrm rot="-5400000">
              <a:off x="996011" y="4014833"/>
              <a:ext cx="455419" cy="137148"/>
            </a:xfrm>
            <a:custGeom>
              <a:avLst/>
              <a:gdLst/>
              <a:ahLst/>
              <a:cxnLst/>
              <a:rect l="l" t="t" r="r" b="b"/>
              <a:pathLst>
                <a:path w="10470" h="3153" extrusionOk="0">
                  <a:moveTo>
                    <a:pt x="1" y="1"/>
                  </a:moveTo>
                  <a:lnTo>
                    <a:pt x="1" y="243"/>
                  </a:lnTo>
                  <a:lnTo>
                    <a:pt x="9928" y="243"/>
                  </a:lnTo>
                  <a:lnTo>
                    <a:pt x="9928" y="2382"/>
                  </a:lnTo>
                  <a:cubicBezTo>
                    <a:pt x="9814" y="2439"/>
                    <a:pt x="9685" y="2611"/>
                    <a:pt x="9685" y="2739"/>
                  </a:cubicBezTo>
                  <a:cubicBezTo>
                    <a:pt x="9685" y="2967"/>
                    <a:pt x="9871" y="3153"/>
                    <a:pt x="10042" y="3153"/>
                  </a:cubicBezTo>
                  <a:cubicBezTo>
                    <a:pt x="10284" y="3153"/>
                    <a:pt x="10470" y="2967"/>
                    <a:pt x="10470" y="2739"/>
                  </a:cubicBezTo>
                  <a:cubicBezTo>
                    <a:pt x="10470" y="2611"/>
                    <a:pt x="10341" y="2439"/>
                    <a:pt x="10170" y="2382"/>
                  </a:cubicBezTo>
                  <a:lnTo>
                    <a:pt x="1017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50" name="Google Shape;450;p15"/>
            <p:cNvSpPr/>
            <p:nvPr/>
          </p:nvSpPr>
          <p:spPr>
            <a:xfrm rot="-5400000">
              <a:off x="961278" y="3980100"/>
              <a:ext cx="491391" cy="170641"/>
            </a:xfrm>
            <a:custGeom>
              <a:avLst/>
              <a:gdLst/>
              <a:ahLst/>
              <a:cxnLst/>
              <a:rect l="l" t="t" r="r" b="b"/>
              <a:pathLst>
                <a:path w="11297" h="3923" extrusionOk="0">
                  <a:moveTo>
                    <a:pt x="1" y="0"/>
                  </a:moveTo>
                  <a:lnTo>
                    <a:pt x="1" y="229"/>
                  </a:lnTo>
                  <a:lnTo>
                    <a:pt x="10826" y="229"/>
                  </a:lnTo>
                  <a:lnTo>
                    <a:pt x="10826" y="3152"/>
                  </a:lnTo>
                  <a:cubicBezTo>
                    <a:pt x="10641" y="3209"/>
                    <a:pt x="10584" y="3381"/>
                    <a:pt x="10584" y="3509"/>
                  </a:cubicBezTo>
                  <a:cubicBezTo>
                    <a:pt x="10584" y="3737"/>
                    <a:pt x="10698" y="3923"/>
                    <a:pt x="10940" y="3923"/>
                  </a:cubicBezTo>
                  <a:cubicBezTo>
                    <a:pt x="11112" y="3923"/>
                    <a:pt x="11297" y="3737"/>
                    <a:pt x="11297" y="3509"/>
                  </a:cubicBezTo>
                  <a:cubicBezTo>
                    <a:pt x="11297" y="3381"/>
                    <a:pt x="11183" y="3209"/>
                    <a:pt x="11054" y="3152"/>
                  </a:cubicBezTo>
                  <a:lnTo>
                    <a:pt x="11054"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51" name="Google Shape;451;p15"/>
            <p:cNvSpPr/>
            <p:nvPr/>
          </p:nvSpPr>
          <p:spPr>
            <a:xfrm rot="-5400000">
              <a:off x="536004" y="3681359"/>
              <a:ext cx="1109317" cy="150197"/>
            </a:xfrm>
            <a:custGeom>
              <a:avLst/>
              <a:gdLst/>
              <a:ahLst/>
              <a:cxnLst/>
              <a:rect l="l" t="t" r="r" b="b"/>
              <a:pathLst>
                <a:path w="25503" h="3453" extrusionOk="0">
                  <a:moveTo>
                    <a:pt x="25146" y="0"/>
                  </a:moveTo>
                  <a:cubicBezTo>
                    <a:pt x="24961" y="0"/>
                    <a:pt x="24847" y="57"/>
                    <a:pt x="24790" y="172"/>
                  </a:cubicBezTo>
                  <a:lnTo>
                    <a:pt x="16175" y="172"/>
                  </a:lnTo>
                  <a:lnTo>
                    <a:pt x="13493" y="2853"/>
                  </a:lnTo>
                  <a:lnTo>
                    <a:pt x="13493" y="243"/>
                  </a:lnTo>
                  <a:lnTo>
                    <a:pt x="1" y="243"/>
                  </a:lnTo>
                  <a:lnTo>
                    <a:pt x="1" y="471"/>
                  </a:lnTo>
                  <a:lnTo>
                    <a:pt x="13251" y="471"/>
                  </a:lnTo>
                  <a:lnTo>
                    <a:pt x="13251" y="3452"/>
                  </a:lnTo>
                  <a:lnTo>
                    <a:pt x="16289" y="414"/>
                  </a:lnTo>
                  <a:lnTo>
                    <a:pt x="24790" y="414"/>
                  </a:lnTo>
                  <a:cubicBezTo>
                    <a:pt x="24847" y="599"/>
                    <a:pt x="24961" y="714"/>
                    <a:pt x="25146" y="714"/>
                  </a:cubicBezTo>
                  <a:cubicBezTo>
                    <a:pt x="25374" y="714"/>
                    <a:pt x="25503" y="528"/>
                    <a:pt x="25503" y="357"/>
                  </a:cubicBezTo>
                  <a:cubicBezTo>
                    <a:pt x="25503" y="114"/>
                    <a:pt x="25374" y="0"/>
                    <a:pt x="2514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52" name="Google Shape;452;p15"/>
            <p:cNvSpPr/>
            <p:nvPr/>
          </p:nvSpPr>
          <p:spPr>
            <a:xfrm rot="-5400000">
              <a:off x="486982" y="3518809"/>
              <a:ext cx="1398445" cy="186169"/>
            </a:xfrm>
            <a:custGeom>
              <a:avLst/>
              <a:gdLst/>
              <a:ahLst/>
              <a:cxnLst/>
              <a:rect l="l" t="t" r="r" b="b"/>
              <a:pathLst>
                <a:path w="32150" h="4280" extrusionOk="0">
                  <a:moveTo>
                    <a:pt x="1" y="0"/>
                  </a:moveTo>
                  <a:lnTo>
                    <a:pt x="1" y="243"/>
                  </a:lnTo>
                  <a:lnTo>
                    <a:pt x="11539" y="243"/>
                  </a:lnTo>
                  <a:lnTo>
                    <a:pt x="11539" y="4279"/>
                  </a:lnTo>
                  <a:lnTo>
                    <a:pt x="13137" y="4279"/>
                  </a:lnTo>
                  <a:lnTo>
                    <a:pt x="16460" y="956"/>
                  </a:lnTo>
                  <a:lnTo>
                    <a:pt x="31436" y="956"/>
                  </a:lnTo>
                  <a:cubicBezTo>
                    <a:pt x="31507" y="1070"/>
                    <a:pt x="31621" y="1127"/>
                    <a:pt x="31793" y="1127"/>
                  </a:cubicBezTo>
                  <a:cubicBezTo>
                    <a:pt x="31978" y="1127"/>
                    <a:pt x="32149" y="1013"/>
                    <a:pt x="32149" y="770"/>
                  </a:cubicBezTo>
                  <a:cubicBezTo>
                    <a:pt x="32149" y="599"/>
                    <a:pt x="31978" y="414"/>
                    <a:pt x="31793" y="414"/>
                  </a:cubicBezTo>
                  <a:cubicBezTo>
                    <a:pt x="31621" y="414"/>
                    <a:pt x="31436" y="528"/>
                    <a:pt x="31436" y="713"/>
                  </a:cubicBezTo>
                  <a:lnTo>
                    <a:pt x="16403" y="713"/>
                  </a:lnTo>
                  <a:lnTo>
                    <a:pt x="13023" y="4037"/>
                  </a:lnTo>
                  <a:lnTo>
                    <a:pt x="11768" y="4037"/>
                  </a:lnTo>
                  <a:lnTo>
                    <a:pt x="1176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53" name="Google Shape;453;p15"/>
            <p:cNvSpPr/>
            <p:nvPr/>
          </p:nvSpPr>
          <p:spPr>
            <a:xfrm rot="-5400000">
              <a:off x="493507" y="3571876"/>
              <a:ext cx="1302881" cy="175599"/>
            </a:xfrm>
            <a:custGeom>
              <a:avLst/>
              <a:gdLst/>
              <a:ahLst/>
              <a:cxnLst/>
              <a:rect l="l" t="t" r="r" b="b"/>
              <a:pathLst>
                <a:path w="29953" h="4037" extrusionOk="0">
                  <a:moveTo>
                    <a:pt x="1" y="0"/>
                  </a:moveTo>
                  <a:lnTo>
                    <a:pt x="1" y="228"/>
                  </a:lnTo>
                  <a:lnTo>
                    <a:pt x="12310" y="228"/>
                  </a:lnTo>
                  <a:lnTo>
                    <a:pt x="12310" y="4036"/>
                  </a:lnTo>
                  <a:lnTo>
                    <a:pt x="13137" y="4036"/>
                  </a:lnTo>
                  <a:lnTo>
                    <a:pt x="16403" y="770"/>
                  </a:lnTo>
                  <a:lnTo>
                    <a:pt x="29183" y="770"/>
                  </a:lnTo>
                  <a:cubicBezTo>
                    <a:pt x="29240" y="941"/>
                    <a:pt x="29425" y="1070"/>
                    <a:pt x="29539" y="1070"/>
                  </a:cubicBezTo>
                  <a:cubicBezTo>
                    <a:pt x="29782" y="1070"/>
                    <a:pt x="29953" y="884"/>
                    <a:pt x="29953" y="642"/>
                  </a:cubicBezTo>
                  <a:cubicBezTo>
                    <a:pt x="29953" y="471"/>
                    <a:pt x="29782" y="285"/>
                    <a:pt x="29539" y="285"/>
                  </a:cubicBezTo>
                  <a:cubicBezTo>
                    <a:pt x="29425" y="285"/>
                    <a:pt x="29240" y="414"/>
                    <a:pt x="29183" y="528"/>
                  </a:cubicBezTo>
                  <a:lnTo>
                    <a:pt x="16289" y="528"/>
                  </a:lnTo>
                  <a:lnTo>
                    <a:pt x="13023" y="3794"/>
                  </a:lnTo>
                  <a:lnTo>
                    <a:pt x="12538" y="3794"/>
                  </a:lnTo>
                  <a:lnTo>
                    <a:pt x="1253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Tree>
    <p:extLst>
      <p:ext uri="{BB962C8B-B14F-4D97-AF65-F5344CB8AC3E}">
        <p14:creationId xmlns:p14="http://schemas.microsoft.com/office/powerpoint/2010/main" val="38775296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454"/>
        <p:cNvGrpSpPr/>
        <p:nvPr/>
      </p:nvGrpSpPr>
      <p:grpSpPr>
        <a:xfrm>
          <a:off x="0" y="0"/>
          <a:ext cx="0" cy="0"/>
          <a:chOff x="0" y="0"/>
          <a:chExt cx="0" cy="0"/>
        </a:xfrm>
      </p:grpSpPr>
      <p:sp>
        <p:nvSpPr>
          <p:cNvPr id="455" name="Google Shape;455;p16"/>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456" name="Google Shape;456;p16"/>
          <p:cNvSpPr txBox="1">
            <a:spLocks noGrp="1"/>
          </p:cNvSpPr>
          <p:nvPr>
            <p:ph type="title"/>
          </p:nvPr>
        </p:nvSpPr>
        <p:spPr>
          <a:xfrm>
            <a:off x="960000" y="2262267"/>
            <a:ext cx="3451200" cy="8872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en-US"/>
              <a:t>Click to edit Master title style</a:t>
            </a:r>
            <a:endParaRPr/>
          </a:p>
        </p:txBody>
      </p:sp>
      <p:sp>
        <p:nvSpPr>
          <p:cNvPr id="457" name="Google Shape;457;p16"/>
          <p:cNvSpPr txBox="1">
            <a:spLocks noGrp="1"/>
          </p:cNvSpPr>
          <p:nvPr>
            <p:ph type="subTitle" idx="1"/>
          </p:nvPr>
        </p:nvSpPr>
        <p:spPr>
          <a:xfrm>
            <a:off x="960000" y="3038060"/>
            <a:ext cx="3451200" cy="1446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556399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98"/>
        <p:cNvGrpSpPr/>
        <p:nvPr/>
      </p:nvGrpSpPr>
      <p:grpSpPr>
        <a:xfrm>
          <a:off x="0" y="0"/>
          <a:ext cx="0" cy="0"/>
          <a:chOff x="0" y="0"/>
          <a:chExt cx="0" cy="0"/>
        </a:xfrm>
      </p:grpSpPr>
      <p:sp>
        <p:nvSpPr>
          <p:cNvPr id="199" name="Google Shape;199;p6"/>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0" name="Google Shape;200;p6"/>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r>
              <a:rPr lang="en-US"/>
              <a:t>Click to edit Master title style</a:t>
            </a:r>
            <a:endParaRPr/>
          </a:p>
        </p:txBody>
      </p:sp>
      <p:grpSp>
        <p:nvGrpSpPr>
          <p:cNvPr id="201" name="Google Shape;201;p6"/>
          <p:cNvGrpSpPr/>
          <p:nvPr/>
        </p:nvGrpSpPr>
        <p:grpSpPr>
          <a:xfrm rot="5400000">
            <a:off x="1553088" y="4701592"/>
            <a:ext cx="279499" cy="3385448"/>
            <a:chOff x="9" y="2835115"/>
            <a:chExt cx="134668" cy="1631069"/>
          </a:xfrm>
        </p:grpSpPr>
        <p:sp>
          <p:nvSpPr>
            <p:cNvPr id="202" name="Google Shape;202;p6"/>
            <p:cNvSpPr/>
            <p:nvPr/>
          </p:nvSpPr>
          <p:spPr>
            <a:xfrm rot="-5400000">
              <a:off x="-655129" y="3676378"/>
              <a:ext cx="1497053" cy="82558"/>
            </a:xfrm>
            <a:custGeom>
              <a:avLst/>
              <a:gdLst/>
              <a:ahLst/>
              <a:cxnLst/>
              <a:rect l="l" t="t" r="r" b="b"/>
              <a:pathLst>
                <a:path w="34417" h="1898" extrusionOk="0">
                  <a:moveTo>
                    <a:pt x="34060" y="0"/>
                  </a:moveTo>
                  <a:cubicBezTo>
                    <a:pt x="33874" y="0"/>
                    <a:pt x="33760" y="57"/>
                    <a:pt x="33703" y="228"/>
                  </a:cubicBezTo>
                  <a:lnTo>
                    <a:pt x="21694" y="228"/>
                  </a:lnTo>
                  <a:lnTo>
                    <a:pt x="20268" y="1655"/>
                  </a:lnTo>
                  <a:lnTo>
                    <a:pt x="0" y="1655"/>
                  </a:lnTo>
                  <a:lnTo>
                    <a:pt x="0" y="1897"/>
                  </a:lnTo>
                  <a:lnTo>
                    <a:pt x="20382" y="1897"/>
                  </a:lnTo>
                  <a:lnTo>
                    <a:pt x="21751" y="471"/>
                  </a:lnTo>
                  <a:lnTo>
                    <a:pt x="33703" y="471"/>
                  </a:lnTo>
                  <a:cubicBezTo>
                    <a:pt x="33760" y="642"/>
                    <a:pt x="33874" y="713"/>
                    <a:pt x="34060" y="713"/>
                  </a:cubicBezTo>
                  <a:cubicBezTo>
                    <a:pt x="34288" y="713"/>
                    <a:pt x="34416" y="585"/>
                    <a:pt x="34416" y="357"/>
                  </a:cubicBezTo>
                  <a:cubicBezTo>
                    <a:pt x="34416" y="114"/>
                    <a:pt x="34288" y="0"/>
                    <a:pt x="3406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6"/>
            <p:cNvSpPr/>
            <p:nvPr/>
          </p:nvSpPr>
          <p:spPr>
            <a:xfrm rot="-5400000">
              <a:off x="-420003" y="3973575"/>
              <a:ext cx="912621" cy="72597"/>
            </a:xfrm>
            <a:custGeom>
              <a:avLst/>
              <a:gdLst/>
              <a:ahLst/>
              <a:cxnLst/>
              <a:rect l="l" t="t" r="r" b="b"/>
              <a:pathLst>
                <a:path w="20981" h="1669" extrusionOk="0">
                  <a:moveTo>
                    <a:pt x="20567" y="0"/>
                  </a:moveTo>
                  <a:cubicBezTo>
                    <a:pt x="20382" y="0"/>
                    <a:pt x="20210" y="185"/>
                    <a:pt x="20210" y="357"/>
                  </a:cubicBezTo>
                  <a:cubicBezTo>
                    <a:pt x="20210" y="414"/>
                    <a:pt x="20210" y="485"/>
                    <a:pt x="20268" y="542"/>
                  </a:cubicBezTo>
                  <a:lnTo>
                    <a:pt x="19383" y="1426"/>
                  </a:lnTo>
                  <a:lnTo>
                    <a:pt x="0" y="1426"/>
                  </a:lnTo>
                  <a:lnTo>
                    <a:pt x="0" y="1669"/>
                  </a:lnTo>
                  <a:lnTo>
                    <a:pt x="19440" y="1669"/>
                  </a:lnTo>
                  <a:lnTo>
                    <a:pt x="20382" y="713"/>
                  </a:lnTo>
                  <a:lnTo>
                    <a:pt x="20567" y="713"/>
                  </a:lnTo>
                  <a:cubicBezTo>
                    <a:pt x="20810" y="713"/>
                    <a:pt x="20981" y="599"/>
                    <a:pt x="20981" y="357"/>
                  </a:cubicBezTo>
                  <a:cubicBezTo>
                    <a:pt x="20981" y="185"/>
                    <a:pt x="20810" y="0"/>
                    <a:pt x="20567"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6"/>
            <p:cNvSpPr/>
            <p:nvPr/>
          </p:nvSpPr>
          <p:spPr>
            <a:xfrm rot="-5400000">
              <a:off x="-388076" y="4029078"/>
              <a:ext cx="843156" cy="31057"/>
            </a:xfrm>
            <a:custGeom>
              <a:avLst/>
              <a:gdLst/>
              <a:ahLst/>
              <a:cxnLst/>
              <a:rect l="l" t="t" r="r" b="b"/>
              <a:pathLst>
                <a:path w="19384" h="714" extrusionOk="0">
                  <a:moveTo>
                    <a:pt x="19027" y="1"/>
                  </a:moveTo>
                  <a:cubicBezTo>
                    <a:pt x="18841" y="1"/>
                    <a:pt x="18727" y="72"/>
                    <a:pt x="18670" y="243"/>
                  </a:cubicBezTo>
                  <a:lnTo>
                    <a:pt x="0" y="243"/>
                  </a:lnTo>
                  <a:lnTo>
                    <a:pt x="0" y="486"/>
                  </a:lnTo>
                  <a:lnTo>
                    <a:pt x="18670" y="486"/>
                  </a:lnTo>
                  <a:cubicBezTo>
                    <a:pt x="18727" y="657"/>
                    <a:pt x="18841" y="714"/>
                    <a:pt x="19027" y="714"/>
                  </a:cubicBezTo>
                  <a:cubicBezTo>
                    <a:pt x="19198" y="714"/>
                    <a:pt x="19383" y="600"/>
                    <a:pt x="19383" y="357"/>
                  </a:cubicBezTo>
                  <a:cubicBezTo>
                    <a:pt x="19383" y="129"/>
                    <a:pt x="19198" y="1"/>
                    <a:pt x="1902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6"/>
            <p:cNvSpPr/>
            <p:nvPr/>
          </p:nvSpPr>
          <p:spPr>
            <a:xfrm rot="-5400000">
              <a:off x="-758457" y="3604107"/>
              <a:ext cx="1631069" cy="93085"/>
            </a:xfrm>
            <a:custGeom>
              <a:avLst/>
              <a:gdLst/>
              <a:ahLst/>
              <a:cxnLst/>
              <a:rect l="l" t="t" r="r" b="b"/>
              <a:pathLst>
                <a:path w="37498" h="2140" extrusionOk="0">
                  <a:moveTo>
                    <a:pt x="37140" y="1"/>
                  </a:moveTo>
                  <a:cubicBezTo>
                    <a:pt x="36969" y="1"/>
                    <a:pt x="36855" y="115"/>
                    <a:pt x="36784" y="243"/>
                  </a:cubicBezTo>
                  <a:lnTo>
                    <a:pt x="21523" y="243"/>
                  </a:lnTo>
                  <a:lnTo>
                    <a:pt x="19911" y="1897"/>
                  </a:lnTo>
                  <a:lnTo>
                    <a:pt x="0" y="1897"/>
                  </a:lnTo>
                  <a:lnTo>
                    <a:pt x="0" y="2140"/>
                  </a:lnTo>
                  <a:lnTo>
                    <a:pt x="20025" y="2140"/>
                  </a:lnTo>
                  <a:lnTo>
                    <a:pt x="21637" y="471"/>
                  </a:lnTo>
                  <a:lnTo>
                    <a:pt x="36784" y="471"/>
                  </a:lnTo>
                  <a:cubicBezTo>
                    <a:pt x="36855" y="657"/>
                    <a:pt x="36969" y="771"/>
                    <a:pt x="37140" y="771"/>
                  </a:cubicBezTo>
                  <a:cubicBezTo>
                    <a:pt x="37326" y="771"/>
                    <a:pt x="37497" y="600"/>
                    <a:pt x="37497" y="357"/>
                  </a:cubicBezTo>
                  <a:cubicBezTo>
                    <a:pt x="37497" y="172"/>
                    <a:pt x="37326" y="1"/>
                    <a:pt x="371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6" name="Google Shape;206;p6"/>
          <p:cNvGrpSpPr/>
          <p:nvPr/>
        </p:nvGrpSpPr>
        <p:grpSpPr>
          <a:xfrm rot="-5400000" flipH="1">
            <a:off x="10936249" y="-905477"/>
            <a:ext cx="609544" cy="3080308"/>
            <a:chOff x="1015564" y="2912672"/>
            <a:chExt cx="276730" cy="1398445"/>
          </a:xfrm>
        </p:grpSpPr>
        <p:sp>
          <p:nvSpPr>
            <p:cNvPr id="207" name="Google Shape;207;p6"/>
            <p:cNvSpPr/>
            <p:nvPr/>
          </p:nvSpPr>
          <p:spPr>
            <a:xfrm rot="-5400000">
              <a:off x="996011" y="4014833"/>
              <a:ext cx="455419" cy="137148"/>
            </a:xfrm>
            <a:custGeom>
              <a:avLst/>
              <a:gdLst/>
              <a:ahLst/>
              <a:cxnLst/>
              <a:rect l="l" t="t" r="r" b="b"/>
              <a:pathLst>
                <a:path w="10470" h="3153" extrusionOk="0">
                  <a:moveTo>
                    <a:pt x="1" y="1"/>
                  </a:moveTo>
                  <a:lnTo>
                    <a:pt x="1" y="243"/>
                  </a:lnTo>
                  <a:lnTo>
                    <a:pt x="9928" y="243"/>
                  </a:lnTo>
                  <a:lnTo>
                    <a:pt x="9928" y="2382"/>
                  </a:lnTo>
                  <a:cubicBezTo>
                    <a:pt x="9814" y="2439"/>
                    <a:pt x="9685" y="2611"/>
                    <a:pt x="9685" y="2739"/>
                  </a:cubicBezTo>
                  <a:cubicBezTo>
                    <a:pt x="9685" y="2967"/>
                    <a:pt x="9871" y="3153"/>
                    <a:pt x="10042" y="3153"/>
                  </a:cubicBezTo>
                  <a:cubicBezTo>
                    <a:pt x="10284" y="3153"/>
                    <a:pt x="10470" y="2967"/>
                    <a:pt x="10470" y="2739"/>
                  </a:cubicBezTo>
                  <a:cubicBezTo>
                    <a:pt x="10470" y="2611"/>
                    <a:pt x="10341" y="2439"/>
                    <a:pt x="10170" y="2382"/>
                  </a:cubicBezTo>
                  <a:lnTo>
                    <a:pt x="1017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6"/>
            <p:cNvSpPr/>
            <p:nvPr/>
          </p:nvSpPr>
          <p:spPr>
            <a:xfrm rot="-5400000">
              <a:off x="961278" y="3980100"/>
              <a:ext cx="491391" cy="170641"/>
            </a:xfrm>
            <a:custGeom>
              <a:avLst/>
              <a:gdLst/>
              <a:ahLst/>
              <a:cxnLst/>
              <a:rect l="l" t="t" r="r" b="b"/>
              <a:pathLst>
                <a:path w="11297" h="3923" extrusionOk="0">
                  <a:moveTo>
                    <a:pt x="1" y="0"/>
                  </a:moveTo>
                  <a:lnTo>
                    <a:pt x="1" y="229"/>
                  </a:lnTo>
                  <a:lnTo>
                    <a:pt x="10826" y="229"/>
                  </a:lnTo>
                  <a:lnTo>
                    <a:pt x="10826" y="3152"/>
                  </a:lnTo>
                  <a:cubicBezTo>
                    <a:pt x="10641" y="3209"/>
                    <a:pt x="10584" y="3381"/>
                    <a:pt x="10584" y="3509"/>
                  </a:cubicBezTo>
                  <a:cubicBezTo>
                    <a:pt x="10584" y="3737"/>
                    <a:pt x="10698" y="3923"/>
                    <a:pt x="10940" y="3923"/>
                  </a:cubicBezTo>
                  <a:cubicBezTo>
                    <a:pt x="11112" y="3923"/>
                    <a:pt x="11297" y="3737"/>
                    <a:pt x="11297" y="3509"/>
                  </a:cubicBezTo>
                  <a:cubicBezTo>
                    <a:pt x="11297" y="3381"/>
                    <a:pt x="11183" y="3209"/>
                    <a:pt x="11054" y="3152"/>
                  </a:cubicBezTo>
                  <a:lnTo>
                    <a:pt x="11054"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6"/>
            <p:cNvSpPr/>
            <p:nvPr/>
          </p:nvSpPr>
          <p:spPr>
            <a:xfrm rot="-5400000">
              <a:off x="536004" y="3681359"/>
              <a:ext cx="1109317" cy="150197"/>
            </a:xfrm>
            <a:custGeom>
              <a:avLst/>
              <a:gdLst/>
              <a:ahLst/>
              <a:cxnLst/>
              <a:rect l="l" t="t" r="r" b="b"/>
              <a:pathLst>
                <a:path w="25503" h="3453" extrusionOk="0">
                  <a:moveTo>
                    <a:pt x="25146" y="0"/>
                  </a:moveTo>
                  <a:cubicBezTo>
                    <a:pt x="24961" y="0"/>
                    <a:pt x="24847" y="57"/>
                    <a:pt x="24790" y="172"/>
                  </a:cubicBezTo>
                  <a:lnTo>
                    <a:pt x="16175" y="172"/>
                  </a:lnTo>
                  <a:lnTo>
                    <a:pt x="13493" y="2853"/>
                  </a:lnTo>
                  <a:lnTo>
                    <a:pt x="13493" y="243"/>
                  </a:lnTo>
                  <a:lnTo>
                    <a:pt x="1" y="243"/>
                  </a:lnTo>
                  <a:lnTo>
                    <a:pt x="1" y="471"/>
                  </a:lnTo>
                  <a:lnTo>
                    <a:pt x="13251" y="471"/>
                  </a:lnTo>
                  <a:lnTo>
                    <a:pt x="13251" y="3452"/>
                  </a:lnTo>
                  <a:lnTo>
                    <a:pt x="16289" y="414"/>
                  </a:lnTo>
                  <a:lnTo>
                    <a:pt x="24790" y="414"/>
                  </a:lnTo>
                  <a:cubicBezTo>
                    <a:pt x="24847" y="599"/>
                    <a:pt x="24961" y="714"/>
                    <a:pt x="25146" y="714"/>
                  </a:cubicBezTo>
                  <a:cubicBezTo>
                    <a:pt x="25374" y="714"/>
                    <a:pt x="25503" y="528"/>
                    <a:pt x="25503" y="357"/>
                  </a:cubicBezTo>
                  <a:cubicBezTo>
                    <a:pt x="25503" y="114"/>
                    <a:pt x="25374" y="0"/>
                    <a:pt x="2514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6"/>
            <p:cNvSpPr/>
            <p:nvPr/>
          </p:nvSpPr>
          <p:spPr>
            <a:xfrm rot="-5400000">
              <a:off x="486982" y="3518809"/>
              <a:ext cx="1398445" cy="186169"/>
            </a:xfrm>
            <a:custGeom>
              <a:avLst/>
              <a:gdLst/>
              <a:ahLst/>
              <a:cxnLst/>
              <a:rect l="l" t="t" r="r" b="b"/>
              <a:pathLst>
                <a:path w="32150" h="4280" extrusionOk="0">
                  <a:moveTo>
                    <a:pt x="1" y="0"/>
                  </a:moveTo>
                  <a:lnTo>
                    <a:pt x="1" y="243"/>
                  </a:lnTo>
                  <a:lnTo>
                    <a:pt x="11539" y="243"/>
                  </a:lnTo>
                  <a:lnTo>
                    <a:pt x="11539" y="4279"/>
                  </a:lnTo>
                  <a:lnTo>
                    <a:pt x="13137" y="4279"/>
                  </a:lnTo>
                  <a:lnTo>
                    <a:pt x="16460" y="956"/>
                  </a:lnTo>
                  <a:lnTo>
                    <a:pt x="31436" y="956"/>
                  </a:lnTo>
                  <a:cubicBezTo>
                    <a:pt x="31507" y="1070"/>
                    <a:pt x="31621" y="1127"/>
                    <a:pt x="31793" y="1127"/>
                  </a:cubicBezTo>
                  <a:cubicBezTo>
                    <a:pt x="31978" y="1127"/>
                    <a:pt x="32149" y="1013"/>
                    <a:pt x="32149" y="770"/>
                  </a:cubicBezTo>
                  <a:cubicBezTo>
                    <a:pt x="32149" y="599"/>
                    <a:pt x="31978" y="414"/>
                    <a:pt x="31793" y="414"/>
                  </a:cubicBezTo>
                  <a:cubicBezTo>
                    <a:pt x="31621" y="414"/>
                    <a:pt x="31436" y="528"/>
                    <a:pt x="31436" y="713"/>
                  </a:cubicBezTo>
                  <a:lnTo>
                    <a:pt x="16403" y="713"/>
                  </a:lnTo>
                  <a:lnTo>
                    <a:pt x="13023" y="4037"/>
                  </a:lnTo>
                  <a:lnTo>
                    <a:pt x="11768" y="4037"/>
                  </a:lnTo>
                  <a:lnTo>
                    <a:pt x="1176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6"/>
            <p:cNvSpPr/>
            <p:nvPr/>
          </p:nvSpPr>
          <p:spPr>
            <a:xfrm rot="-5400000">
              <a:off x="493507" y="3571876"/>
              <a:ext cx="1302881" cy="175599"/>
            </a:xfrm>
            <a:custGeom>
              <a:avLst/>
              <a:gdLst/>
              <a:ahLst/>
              <a:cxnLst/>
              <a:rect l="l" t="t" r="r" b="b"/>
              <a:pathLst>
                <a:path w="29953" h="4037" extrusionOk="0">
                  <a:moveTo>
                    <a:pt x="1" y="0"/>
                  </a:moveTo>
                  <a:lnTo>
                    <a:pt x="1" y="228"/>
                  </a:lnTo>
                  <a:lnTo>
                    <a:pt x="12310" y="228"/>
                  </a:lnTo>
                  <a:lnTo>
                    <a:pt x="12310" y="4036"/>
                  </a:lnTo>
                  <a:lnTo>
                    <a:pt x="13137" y="4036"/>
                  </a:lnTo>
                  <a:lnTo>
                    <a:pt x="16403" y="770"/>
                  </a:lnTo>
                  <a:lnTo>
                    <a:pt x="29183" y="770"/>
                  </a:lnTo>
                  <a:cubicBezTo>
                    <a:pt x="29240" y="941"/>
                    <a:pt x="29425" y="1070"/>
                    <a:pt x="29539" y="1070"/>
                  </a:cubicBezTo>
                  <a:cubicBezTo>
                    <a:pt x="29782" y="1070"/>
                    <a:pt x="29953" y="884"/>
                    <a:pt x="29953" y="642"/>
                  </a:cubicBezTo>
                  <a:cubicBezTo>
                    <a:pt x="29953" y="471"/>
                    <a:pt x="29782" y="285"/>
                    <a:pt x="29539" y="285"/>
                  </a:cubicBezTo>
                  <a:cubicBezTo>
                    <a:pt x="29425" y="285"/>
                    <a:pt x="29240" y="414"/>
                    <a:pt x="29183" y="528"/>
                  </a:cubicBezTo>
                  <a:lnTo>
                    <a:pt x="16289" y="528"/>
                  </a:lnTo>
                  <a:lnTo>
                    <a:pt x="13023" y="3794"/>
                  </a:lnTo>
                  <a:lnTo>
                    <a:pt x="12538" y="3794"/>
                  </a:lnTo>
                  <a:lnTo>
                    <a:pt x="1253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72007389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458"/>
        <p:cNvGrpSpPr/>
        <p:nvPr/>
      </p:nvGrpSpPr>
      <p:grpSpPr>
        <a:xfrm>
          <a:off x="0" y="0"/>
          <a:ext cx="0" cy="0"/>
          <a:chOff x="0" y="0"/>
          <a:chExt cx="0" cy="0"/>
        </a:xfrm>
      </p:grpSpPr>
      <p:sp>
        <p:nvSpPr>
          <p:cNvPr id="459" name="Google Shape;459;p17"/>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460" name="Google Shape;460;p17"/>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r>
              <a:rPr lang="en-US"/>
              <a:t>Click to edit Master title style</a:t>
            </a:r>
            <a:endParaRPr/>
          </a:p>
        </p:txBody>
      </p:sp>
      <p:grpSp>
        <p:nvGrpSpPr>
          <p:cNvPr id="461" name="Google Shape;461;p17"/>
          <p:cNvGrpSpPr/>
          <p:nvPr/>
        </p:nvGrpSpPr>
        <p:grpSpPr>
          <a:xfrm>
            <a:off x="155920" y="4198140"/>
            <a:ext cx="731149" cy="3175035"/>
            <a:chOff x="4792514" y="2979701"/>
            <a:chExt cx="305307" cy="1325804"/>
          </a:xfrm>
        </p:grpSpPr>
        <p:sp>
          <p:nvSpPr>
            <p:cNvPr id="462" name="Google Shape;462;p17"/>
            <p:cNvSpPr/>
            <p:nvPr/>
          </p:nvSpPr>
          <p:spPr>
            <a:xfrm rot="-5400000">
              <a:off x="4409125" y="3616809"/>
              <a:ext cx="1266256" cy="111136"/>
            </a:xfrm>
            <a:custGeom>
              <a:avLst/>
              <a:gdLst/>
              <a:ahLst/>
              <a:cxnLst/>
              <a:rect l="l" t="t" r="r" b="b"/>
              <a:pathLst>
                <a:path w="29111" h="2555" extrusionOk="0">
                  <a:moveTo>
                    <a:pt x="0" y="1"/>
                  </a:moveTo>
                  <a:lnTo>
                    <a:pt x="0" y="229"/>
                  </a:lnTo>
                  <a:lnTo>
                    <a:pt x="15803" y="229"/>
                  </a:lnTo>
                  <a:lnTo>
                    <a:pt x="18114" y="2554"/>
                  </a:lnTo>
                  <a:lnTo>
                    <a:pt x="23462" y="2554"/>
                  </a:lnTo>
                  <a:lnTo>
                    <a:pt x="24775" y="1185"/>
                  </a:lnTo>
                  <a:lnTo>
                    <a:pt x="28397" y="1185"/>
                  </a:lnTo>
                  <a:cubicBezTo>
                    <a:pt x="28397" y="1370"/>
                    <a:pt x="28583" y="1484"/>
                    <a:pt x="28754" y="1484"/>
                  </a:cubicBezTo>
                  <a:cubicBezTo>
                    <a:pt x="28939" y="1484"/>
                    <a:pt x="29111" y="1299"/>
                    <a:pt x="29111" y="1128"/>
                  </a:cubicBezTo>
                  <a:cubicBezTo>
                    <a:pt x="29111" y="885"/>
                    <a:pt x="28939" y="714"/>
                    <a:pt x="28754" y="714"/>
                  </a:cubicBezTo>
                  <a:cubicBezTo>
                    <a:pt x="28583" y="714"/>
                    <a:pt x="28454" y="828"/>
                    <a:pt x="28397" y="942"/>
                  </a:cubicBezTo>
                  <a:lnTo>
                    <a:pt x="24718" y="942"/>
                  </a:lnTo>
                  <a:lnTo>
                    <a:pt x="23405" y="2312"/>
                  </a:lnTo>
                  <a:lnTo>
                    <a:pt x="18242" y="2312"/>
                  </a:lnTo>
                  <a:lnTo>
                    <a:pt x="1591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63" name="Google Shape;463;p17"/>
            <p:cNvSpPr/>
            <p:nvPr/>
          </p:nvSpPr>
          <p:spPr>
            <a:xfrm rot="-5400000">
              <a:off x="4335310" y="3589536"/>
              <a:ext cx="1325804" cy="106134"/>
            </a:xfrm>
            <a:custGeom>
              <a:avLst/>
              <a:gdLst/>
              <a:ahLst/>
              <a:cxnLst/>
              <a:rect l="l" t="t" r="r" b="b"/>
              <a:pathLst>
                <a:path w="30480" h="2440" extrusionOk="0">
                  <a:moveTo>
                    <a:pt x="0" y="0"/>
                  </a:moveTo>
                  <a:lnTo>
                    <a:pt x="0" y="243"/>
                  </a:lnTo>
                  <a:lnTo>
                    <a:pt x="16459" y="243"/>
                  </a:lnTo>
                  <a:lnTo>
                    <a:pt x="18656" y="2439"/>
                  </a:lnTo>
                  <a:lnTo>
                    <a:pt x="22878" y="2439"/>
                  </a:lnTo>
                  <a:lnTo>
                    <a:pt x="24361" y="899"/>
                  </a:lnTo>
                  <a:lnTo>
                    <a:pt x="29767" y="899"/>
                  </a:lnTo>
                  <a:cubicBezTo>
                    <a:pt x="29824" y="1013"/>
                    <a:pt x="29952" y="1127"/>
                    <a:pt x="30066" y="1127"/>
                  </a:cubicBezTo>
                  <a:cubicBezTo>
                    <a:pt x="30309" y="1127"/>
                    <a:pt x="30480" y="956"/>
                    <a:pt x="30480" y="771"/>
                  </a:cubicBezTo>
                  <a:cubicBezTo>
                    <a:pt x="30480" y="542"/>
                    <a:pt x="30309" y="357"/>
                    <a:pt x="30066" y="357"/>
                  </a:cubicBezTo>
                  <a:cubicBezTo>
                    <a:pt x="29881" y="357"/>
                    <a:pt x="29767" y="471"/>
                    <a:pt x="29710" y="656"/>
                  </a:cubicBezTo>
                  <a:lnTo>
                    <a:pt x="24247" y="656"/>
                  </a:lnTo>
                  <a:lnTo>
                    <a:pt x="22749" y="2197"/>
                  </a:lnTo>
                  <a:lnTo>
                    <a:pt x="18770" y="2197"/>
                  </a:lnTo>
                  <a:lnTo>
                    <a:pt x="16574"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64" name="Google Shape;464;p17"/>
            <p:cNvSpPr/>
            <p:nvPr/>
          </p:nvSpPr>
          <p:spPr>
            <a:xfrm rot="-5400000">
              <a:off x="4348012" y="3656827"/>
              <a:ext cx="1196790" cy="100566"/>
            </a:xfrm>
            <a:custGeom>
              <a:avLst/>
              <a:gdLst/>
              <a:ahLst/>
              <a:cxnLst/>
              <a:rect l="l" t="t" r="r" b="b"/>
              <a:pathLst>
                <a:path w="27514" h="2312" extrusionOk="0">
                  <a:moveTo>
                    <a:pt x="27157" y="1"/>
                  </a:moveTo>
                  <a:cubicBezTo>
                    <a:pt x="26971" y="1"/>
                    <a:pt x="26857" y="115"/>
                    <a:pt x="26800" y="300"/>
                  </a:cubicBezTo>
                  <a:lnTo>
                    <a:pt x="23890" y="300"/>
                  </a:lnTo>
                  <a:lnTo>
                    <a:pt x="22165" y="2083"/>
                  </a:lnTo>
                  <a:lnTo>
                    <a:pt x="19612" y="2083"/>
                  </a:lnTo>
                  <a:lnTo>
                    <a:pt x="17643" y="115"/>
                  </a:lnTo>
                  <a:lnTo>
                    <a:pt x="0" y="115"/>
                  </a:lnTo>
                  <a:lnTo>
                    <a:pt x="0" y="357"/>
                  </a:lnTo>
                  <a:lnTo>
                    <a:pt x="17586" y="357"/>
                  </a:lnTo>
                  <a:lnTo>
                    <a:pt x="19483" y="2311"/>
                  </a:lnTo>
                  <a:lnTo>
                    <a:pt x="22222" y="2311"/>
                  </a:lnTo>
                  <a:lnTo>
                    <a:pt x="24004" y="528"/>
                  </a:lnTo>
                  <a:lnTo>
                    <a:pt x="26800" y="528"/>
                  </a:lnTo>
                  <a:cubicBezTo>
                    <a:pt x="26857" y="657"/>
                    <a:pt x="26971" y="771"/>
                    <a:pt x="27157" y="771"/>
                  </a:cubicBezTo>
                  <a:cubicBezTo>
                    <a:pt x="27385" y="771"/>
                    <a:pt x="27513" y="600"/>
                    <a:pt x="27513" y="414"/>
                  </a:cubicBezTo>
                  <a:cubicBezTo>
                    <a:pt x="27513" y="172"/>
                    <a:pt x="27385" y="1"/>
                    <a:pt x="2715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65" name="Google Shape;465;p17"/>
            <p:cNvSpPr/>
            <p:nvPr/>
          </p:nvSpPr>
          <p:spPr>
            <a:xfrm rot="-5400000">
              <a:off x="4316977" y="3695300"/>
              <a:ext cx="1119234" cy="101175"/>
            </a:xfrm>
            <a:custGeom>
              <a:avLst/>
              <a:gdLst/>
              <a:ahLst/>
              <a:cxnLst/>
              <a:rect l="l" t="t" r="r" b="b"/>
              <a:pathLst>
                <a:path w="25731" h="2326" extrusionOk="0">
                  <a:moveTo>
                    <a:pt x="25374" y="1"/>
                  </a:moveTo>
                  <a:cubicBezTo>
                    <a:pt x="25188" y="1"/>
                    <a:pt x="25074" y="129"/>
                    <a:pt x="25017" y="300"/>
                  </a:cubicBezTo>
                  <a:lnTo>
                    <a:pt x="23947" y="300"/>
                  </a:lnTo>
                  <a:lnTo>
                    <a:pt x="22165" y="2083"/>
                  </a:lnTo>
                  <a:lnTo>
                    <a:pt x="20382" y="2083"/>
                  </a:lnTo>
                  <a:lnTo>
                    <a:pt x="18955" y="657"/>
                  </a:lnTo>
                  <a:lnTo>
                    <a:pt x="0" y="657"/>
                  </a:lnTo>
                  <a:lnTo>
                    <a:pt x="0" y="899"/>
                  </a:lnTo>
                  <a:lnTo>
                    <a:pt x="18827" y="899"/>
                  </a:lnTo>
                  <a:lnTo>
                    <a:pt x="20253" y="2326"/>
                  </a:lnTo>
                  <a:lnTo>
                    <a:pt x="22222" y="2326"/>
                  </a:lnTo>
                  <a:lnTo>
                    <a:pt x="24062" y="543"/>
                  </a:lnTo>
                  <a:lnTo>
                    <a:pt x="25017" y="543"/>
                  </a:lnTo>
                  <a:cubicBezTo>
                    <a:pt x="25074" y="657"/>
                    <a:pt x="25188" y="785"/>
                    <a:pt x="25374" y="785"/>
                  </a:cubicBezTo>
                  <a:cubicBezTo>
                    <a:pt x="25545" y="785"/>
                    <a:pt x="25730" y="600"/>
                    <a:pt x="25730" y="429"/>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66" name="Google Shape;466;p17"/>
            <p:cNvSpPr/>
            <p:nvPr/>
          </p:nvSpPr>
          <p:spPr>
            <a:xfrm rot="-5400000">
              <a:off x="4328765" y="3810699"/>
              <a:ext cx="958554" cy="31057"/>
            </a:xfrm>
            <a:custGeom>
              <a:avLst/>
              <a:gdLst/>
              <a:ahLst/>
              <a:cxnLst/>
              <a:rect l="l" t="t" r="r" b="b"/>
              <a:pathLst>
                <a:path w="22037" h="714" extrusionOk="0">
                  <a:moveTo>
                    <a:pt x="21623" y="1"/>
                  </a:moveTo>
                  <a:cubicBezTo>
                    <a:pt x="21508" y="1"/>
                    <a:pt x="21323" y="58"/>
                    <a:pt x="21266" y="243"/>
                  </a:cubicBezTo>
                  <a:lnTo>
                    <a:pt x="0" y="243"/>
                  </a:lnTo>
                  <a:lnTo>
                    <a:pt x="0" y="486"/>
                  </a:lnTo>
                  <a:lnTo>
                    <a:pt x="21266" y="486"/>
                  </a:lnTo>
                  <a:cubicBezTo>
                    <a:pt x="21323" y="657"/>
                    <a:pt x="21508" y="714"/>
                    <a:pt x="21623" y="714"/>
                  </a:cubicBezTo>
                  <a:cubicBezTo>
                    <a:pt x="21865" y="714"/>
                    <a:pt x="22036" y="600"/>
                    <a:pt x="22036" y="357"/>
                  </a:cubicBezTo>
                  <a:cubicBezTo>
                    <a:pt x="22036" y="129"/>
                    <a:pt x="21865" y="1"/>
                    <a:pt x="2162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467" name="Google Shape;467;p17"/>
          <p:cNvGrpSpPr/>
          <p:nvPr/>
        </p:nvGrpSpPr>
        <p:grpSpPr>
          <a:xfrm rot="10800000">
            <a:off x="11107064" y="-1942024"/>
            <a:ext cx="1026777" cy="3863064"/>
            <a:chOff x="4164677" y="2702970"/>
            <a:chExt cx="428753" cy="1613105"/>
          </a:xfrm>
        </p:grpSpPr>
        <p:sp>
          <p:nvSpPr>
            <p:cNvPr id="468" name="Google Shape;468;p17"/>
            <p:cNvSpPr/>
            <p:nvPr/>
          </p:nvSpPr>
          <p:spPr>
            <a:xfrm rot="-5400000">
              <a:off x="4350516" y="3592343"/>
              <a:ext cx="447328" cy="38495"/>
            </a:xfrm>
            <a:custGeom>
              <a:avLst/>
              <a:gdLst/>
              <a:ahLst/>
              <a:cxnLst/>
              <a:rect l="l" t="t" r="r" b="b"/>
              <a:pathLst>
                <a:path w="10284" h="885" extrusionOk="0">
                  <a:moveTo>
                    <a:pt x="9927" y="0"/>
                  </a:moveTo>
                  <a:cubicBezTo>
                    <a:pt x="9742" y="0"/>
                    <a:pt x="9628" y="114"/>
                    <a:pt x="9571" y="242"/>
                  </a:cubicBezTo>
                  <a:lnTo>
                    <a:pt x="0" y="242"/>
                  </a:lnTo>
                  <a:lnTo>
                    <a:pt x="0" y="884"/>
                  </a:lnTo>
                  <a:lnTo>
                    <a:pt x="243" y="884"/>
                  </a:lnTo>
                  <a:lnTo>
                    <a:pt x="243" y="471"/>
                  </a:lnTo>
                  <a:lnTo>
                    <a:pt x="9571" y="471"/>
                  </a:lnTo>
                  <a:cubicBezTo>
                    <a:pt x="9628" y="656"/>
                    <a:pt x="9742" y="770"/>
                    <a:pt x="9927" y="770"/>
                  </a:cubicBezTo>
                  <a:cubicBezTo>
                    <a:pt x="10155" y="770"/>
                    <a:pt x="10284" y="599"/>
                    <a:pt x="10284" y="357"/>
                  </a:cubicBezTo>
                  <a:cubicBezTo>
                    <a:pt x="10284" y="171"/>
                    <a:pt x="10155" y="0"/>
                    <a:pt x="9927"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69" name="Google Shape;469;p17"/>
            <p:cNvSpPr/>
            <p:nvPr/>
          </p:nvSpPr>
          <p:spPr>
            <a:xfrm rot="-5400000">
              <a:off x="4342753" y="2990231"/>
              <a:ext cx="395827" cy="105525"/>
            </a:xfrm>
            <a:custGeom>
              <a:avLst/>
              <a:gdLst/>
              <a:ahLst/>
              <a:cxnLst/>
              <a:rect l="l" t="t" r="r" b="b"/>
              <a:pathLst>
                <a:path w="9100" h="2426" extrusionOk="0">
                  <a:moveTo>
                    <a:pt x="8686" y="1"/>
                  </a:moveTo>
                  <a:cubicBezTo>
                    <a:pt x="8558" y="1"/>
                    <a:pt x="8387" y="115"/>
                    <a:pt x="8330" y="229"/>
                  </a:cubicBezTo>
                  <a:lnTo>
                    <a:pt x="0" y="229"/>
                  </a:lnTo>
                  <a:lnTo>
                    <a:pt x="0" y="2425"/>
                  </a:lnTo>
                  <a:lnTo>
                    <a:pt x="243" y="2425"/>
                  </a:lnTo>
                  <a:lnTo>
                    <a:pt x="243" y="471"/>
                  </a:lnTo>
                  <a:lnTo>
                    <a:pt x="8330" y="471"/>
                  </a:lnTo>
                  <a:cubicBezTo>
                    <a:pt x="8387" y="642"/>
                    <a:pt x="8558" y="771"/>
                    <a:pt x="8686" y="771"/>
                  </a:cubicBezTo>
                  <a:cubicBezTo>
                    <a:pt x="8914" y="771"/>
                    <a:pt x="9100" y="585"/>
                    <a:pt x="9100" y="357"/>
                  </a:cubicBezTo>
                  <a:cubicBezTo>
                    <a:pt x="9100" y="172"/>
                    <a:pt x="8914" y="1"/>
                    <a:pt x="8686"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70" name="Google Shape;470;p17"/>
            <p:cNvSpPr/>
            <p:nvPr/>
          </p:nvSpPr>
          <p:spPr>
            <a:xfrm rot="-5400000">
              <a:off x="4236967" y="2935946"/>
              <a:ext cx="565859" cy="147065"/>
            </a:xfrm>
            <a:custGeom>
              <a:avLst/>
              <a:gdLst/>
              <a:ahLst/>
              <a:cxnLst/>
              <a:rect l="l" t="t" r="r" b="b"/>
              <a:pathLst>
                <a:path w="13009" h="3381" extrusionOk="0">
                  <a:moveTo>
                    <a:pt x="12594" y="0"/>
                  </a:moveTo>
                  <a:cubicBezTo>
                    <a:pt x="12480" y="0"/>
                    <a:pt x="12295" y="114"/>
                    <a:pt x="12238" y="242"/>
                  </a:cubicBezTo>
                  <a:lnTo>
                    <a:pt x="0" y="242"/>
                  </a:lnTo>
                  <a:lnTo>
                    <a:pt x="0" y="3380"/>
                  </a:lnTo>
                  <a:lnTo>
                    <a:pt x="243" y="3380"/>
                  </a:lnTo>
                  <a:lnTo>
                    <a:pt x="243" y="471"/>
                  </a:lnTo>
                  <a:lnTo>
                    <a:pt x="12238" y="471"/>
                  </a:lnTo>
                  <a:cubicBezTo>
                    <a:pt x="12295" y="656"/>
                    <a:pt x="12480" y="770"/>
                    <a:pt x="12594" y="770"/>
                  </a:cubicBezTo>
                  <a:cubicBezTo>
                    <a:pt x="12837" y="770"/>
                    <a:pt x="13008" y="599"/>
                    <a:pt x="13008" y="357"/>
                  </a:cubicBezTo>
                  <a:cubicBezTo>
                    <a:pt x="13008" y="171"/>
                    <a:pt x="12837" y="0"/>
                    <a:pt x="12594"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71" name="Google Shape;471;p17"/>
            <p:cNvSpPr/>
            <p:nvPr/>
          </p:nvSpPr>
          <p:spPr>
            <a:xfrm rot="-5400000">
              <a:off x="4284728" y="3027769"/>
              <a:ext cx="421317" cy="196087"/>
            </a:xfrm>
            <a:custGeom>
              <a:avLst/>
              <a:gdLst/>
              <a:ahLst/>
              <a:cxnLst/>
              <a:rect l="l" t="t" r="r" b="b"/>
              <a:pathLst>
                <a:path w="9686" h="4508" extrusionOk="0">
                  <a:moveTo>
                    <a:pt x="9329" y="0"/>
                  </a:moveTo>
                  <a:cubicBezTo>
                    <a:pt x="9157" y="0"/>
                    <a:pt x="8972" y="114"/>
                    <a:pt x="8972" y="300"/>
                  </a:cubicBezTo>
                  <a:lnTo>
                    <a:pt x="1" y="300"/>
                  </a:lnTo>
                  <a:lnTo>
                    <a:pt x="1" y="4507"/>
                  </a:lnTo>
                  <a:lnTo>
                    <a:pt x="243" y="4507"/>
                  </a:lnTo>
                  <a:lnTo>
                    <a:pt x="243" y="528"/>
                  </a:lnTo>
                  <a:lnTo>
                    <a:pt x="8972" y="528"/>
                  </a:lnTo>
                  <a:cubicBezTo>
                    <a:pt x="8972" y="656"/>
                    <a:pt x="9157" y="770"/>
                    <a:pt x="9329" y="770"/>
                  </a:cubicBezTo>
                  <a:cubicBezTo>
                    <a:pt x="9514" y="770"/>
                    <a:pt x="9685" y="585"/>
                    <a:pt x="9685" y="414"/>
                  </a:cubicBezTo>
                  <a:cubicBezTo>
                    <a:pt x="9685" y="171"/>
                    <a:pt x="9514" y="0"/>
                    <a:pt x="932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72" name="Google Shape;472;p17"/>
            <p:cNvSpPr/>
            <p:nvPr/>
          </p:nvSpPr>
          <p:spPr>
            <a:xfrm rot="-5400000">
              <a:off x="3936988" y="3222875"/>
              <a:ext cx="1067777" cy="245108"/>
            </a:xfrm>
            <a:custGeom>
              <a:avLst/>
              <a:gdLst/>
              <a:ahLst/>
              <a:cxnLst/>
              <a:rect l="l" t="t" r="r" b="b"/>
              <a:pathLst>
                <a:path w="24548" h="5635" extrusionOk="0">
                  <a:moveTo>
                    <a:pt x="24190" y="0"/>
                  </a:moveTo>
                  <a:cubicBezTo>
                    <a:pt x="24005" y="0"/>
                    <a:pt x="23834" y="115"/>
                    <a:pt x="23834" y="229"/>
                  </a:cubicBezTo>
                  <a:lnTo>
                    <a:pt x="11525" y="229"/>
                  </a:lnTo>
                  <a:lnTo>
                    <a:pt x="11525" y="4151"/>
                  </a:lnTo>
                  <a:lnTo>
                    <a:pt x="1" y="4151"/>
                  </a:lnTo>
                  <a:lnTo>
                    <a:pt x="1" y="5634"/>
                  </a:lnTo>
                  <a:lnTo>
                    <a:pt x="243" y="5634"/>
                  </a:lnTo>
                  <a:lnTo>
                    <a:pt x="243" y="4393"/>
                  </a:lnTo>
                  <a:lnTo>
                    <a:pt x="11768" y="4393"/>
                  </a:lnTo>
                  <a:lnTo>
                    <a:pt x="11768" y="471"/>
                  </a:lnTo>
                  <a:lnTo>
                    <a:pt x="23834" y="471"/>
                  </a:lnTo>
                  <a:cubicBezTo>
                    <a:pt x="23834" y="642"/>
                    <a:pt x="24005" y="771"/>
                    <a:pt x="24190" y="771"/>
                  </a:cubicBezTo>
                  <a:cubicBezTo>
                    <a:pt x="24362" y="771"/>
                    <a:pt x="24547" y="585"/>
                    <a:pt x="24547" y="357"/>
                  </a:cubicBezTo>
                  <a:cubicBezTo>
                    <a:pt x="24547" y="172"/>
                    <a:pt x="24362" y="0"/>
                    <a:pt x="2419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73" name="Google Shape;473;p17"/>
            <p:cNvSpPr/>
            <p:nvPr/>
          </p:nvSpPr>
          <p:spPr>
            <a:xfrm rot="-5400000">
              <a:off x="3583049" y="3406216"/>
              <a:ext cx="1613105" cy="206613"/>
            </a:xfrm>
            <a:custGeom>
              <a:avLst/>
              <a:gdLst/>
              <a:ahLst/>
              <a:cxnLst/>
              <a:rect l="l" t="t" r="r" b="b"/>
              <a:pathLst>
                <a:path w="37085" h="4750" extrusionOk="0">
                  <a:moveTo>
                    <a:pt x="36670" y="0"/>
                  </a:moveTo>
                  <a:cubicBezTo>
                    <a:pt x="36542" y="0"/>
                    <a:pt x="36371" y="114"/>
                    <a:pt x="36314" y="228"/>
                  </a:cubicBezTo>
                  <a:lnTo>
                    <a:pt x="20325" y="228"/>
                  </a:lnTo>
                  <a:lnTo>
                    <a:pt x="20325" y="4507"/>
                  </a:lnTo>
                  <a:lnTo>
                    <a:pt x="1" y="4507"/>
                  </a:lnTo>
                  <a:lnTo>
                    <a:pt x="1" y="4750"/>
                  </a:lnTo>
                  <a:lnTo>
                    <a:pt x="20568" y="4750"/>
                  </a:lnTo>
                  <a:lnTo>
                    <a:pt x="20568" y="471"/>
                  </a:lnTo>
                  <a:lnTo>
                    <a:pt x="36314" y="471"/>
                  </a:lnTo>
                  <a:cubicBezTo>
                    <a:pt x="36371" y="642"/>
                    <a:pt x="36542" y="713"/>
                    <a:pt x="36670" y="713"/>
                  </a:cubicBezTo>
                  <a:cubicBezTo>
                    <a:pt x="36899" y="713"/>
                    <a:pt x="37084" y="585"/>
                    <a:pt x="37084" y="357"/>
                  </a:cubicBezTo>
                  <a:cubicBezTo>
                    <a:pt x="37084" y="171"/>
                    <a:pt x="36899" y="0"/>
                    <a:pt x="3667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74" name="Google Shape;474;p17"/>
            <p:cNvSpPr/>
            <p:nvPr/>
          </p:nvSpPr>
          <p:spPr>
            <a:xfrm rot="-5400000">
              <a:off x="3683572" y="3550758"/>
              <a:ext cx="1318409" cy="212224"/>
            </a:xfrm>
            <a:custGeom>
              <a:avLst/>
              <a:gdLst/>
              <a:ahLst/>
              <a:cxnLst/>
              <a:rect l="l" t="t" r="r" b="b"/>
              <a:pathLst>
                <a:path w="30310" h="4879" extrusionOk="0">
                  <a:moveTo>
                    <a:pt x="29896" y="0"/>
                  </a:moveTo>
                  <a:cubicBezTo>
                    <a:pt x="29767" y="0"/>
                    <a:pt x="29596" y="71"/>
                    <a:pt x="29539" y="243"/>
                  </a:cubicBezTo>
                  <a:lnTo>
                    <a:pt x="18956" y="243"/>
                  </a:lnTo>
                  <a:lnTo>
                    <a:pt x="18956" y="4636"/>
                  </a:lnTo>
                  <a:lnTo>
                    <a:pt x="1" y="4636"/>
                  </a:lnTo>
                  <a:lnTo>
                    <a:pt x="1" y="4878"/>
                  </a:lnTo>
                  <a:lnTo>
                    <a:pt x="19198" y="4878"/>
                  </a:lnTo>
                  <a:lnTo>
                    <a:pt x="19198" y="485"/>
                  </a:lnTo>
                  <a:lnTo>
                    <a:pt x="29539" y="485"/>
                  </a:lnTo>
                  <a:cubicBezTo>
                    <a:pt x="29596" y="599"/>
                    <a:pt x="29767" y="713"/>
                    <a:pt x="29896" y="713"/>
                  </a:cubicBezTo>
                  <a:cubicBezTo>
                    <a:pt x="30124" y="713"/>
                    <a:pt x="30309" y="542"/>
                    <a:pt x="30309" y="357"/>
                  </a:cubicBezTo>
                  <a:cubicBezTo>
                    <a:pt x="30309" y="129"/>
                    <a:pt x="30124" y="0"/>
                    <a:pt x="2989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75" name="Google Shape;475;p17"/>
            <p:cNvSpPr/>
            <p:nvPr/>
          </p:nvSpPr>
          <p:spPr>
            <a:xfrm rot="-5400000">
              <a:off x="3890469" y="3910287"/>
              <a:ext cx="679996" cy="131580"/>
            </a:xfrm>
            <a:custGeom>
              <a:avLst/>
              <a:gdLst/>
              <a:ahLst/>
              <a:cxnLst/>
              <a:rect l="l" t="t" r="r" b="b"/>
              <a:pathLst>
                <a:path w="15633" h="3025" extrusionOk="0">
                  <a:moveTo>
                    <a:pt x="15219" y="1"/>
                  </a:moveTo>
                  <a:cubicBezTo>
                    <a:pt x="15034" y="1"/>
                    <a:pt x="14863" y="115"/>
                    <a:pt x="14863" y="357"/>
                  </a:cubicBezTo>
                  <a:cubicBezTo>
                    <a:pt x="14863" y="528"/>
                    <a:pt x="14977" y="714"/>
                    <a:pt x="15219" y="714"/>
                  </a:cubicBezTo>
                  <a:lnTo>
                    <a:pt x="15219" y="2796"/>
                  </a:lnTo>
                  <a:lnTo>
                    <a:pt x="1" y="2796"/>
                  </a:lnTo>
                  <a:lnTo>
                    <a:pt x="1" y="3024"/>
                  </a:lnTo>
                  <a:lnTo>
                    <a:pt x="15447" y="3024"/>
                  </a:lnTo>
                  <a:lnTo>
                    <a:pt x="15447" y="657"/>
                  </a:lnTo>
                  <a:cubicBezTo>
                    <a:pt x="15504" y="585"/>
                    <a:pt x="15633" y="471"/>
                    <a:pt x="15633" y="357"/>
                  </a:cubicBezTo>
                  <a:cubicBezTo>
                    <a:pt x="15633" y="115"/>
                    <a:pt x="15447" y="1"/>
                    <a:pt x="1521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76" name="Google Shape;476;p17"/>
            <p:cNvSpPr/>
            <p:nvPr/>
          </p:nvSpPr>
          <p:spPr>
            <a:xfrm rot="-5400000">
              <a:off x="3593294" y="3509501"/>
              <a:ext cx="1400924" cy="212224"/>
            </a:xfrm>
            <a:custGeom>
              <a:avLst/>
              <a:gdLst/>
              <a:ahLst/>
              <a:cxnLst/>
              <a:rect l="l" t="t" r="r" b="b"/>
              <a:pathLst>
                <a:path w="32207" h="4879" extrusionOk="0">
                  <a:moveTo>
                    <a:pt x="31850" y="0"/>
                  </a:moveTo>
                  <a:cubicBezTo>
                    <a:pt x="31678" y="0"/>
                    <a:pt x="31493" y="57"/>
                    <a:pt x="31493" y="243"/>
                  </a:cubicBezTo>
                  <a:lnTo>
                    <a:pt x="17715" y="243"/>
                  </a:lnTo>
                  <a:lnTo>
                    <a:pt x="17715" y="4636"/>
                  </a:lnTo>
                  <a:lnTo>
                    <a:pt x="1" y="4636"/>
                  </a:lnTo>
                  <a:lnTo>
                    <a:pt x="1" y="4878"/>
                  </a:lnTo>
                  <a:lnTo>
                    <a:pt x="17943" y="4878"/>
                  </a:lnTo>
                  <a:lnTo>
                    <a:pt x="17943" y="485"/>
                  </a:lnTo>
                  <a:lnTo>
                    <a:pt x="31493" y="485"/>
                  </a:lnTo>
                  <a:cubicBezTo>
                    <a:pt x="31493" y="599"/>
                    <a:pt x="31678" y="714"/>
                    <a:pt x="31850" y="714"/>
                  </a:cubicBezTo>
                  <a:cubicBezTo>
                    <a:pt x="32035" y="714"/>
                    <a:pt x="32206" y="542"/>
                    <a:pt x="32206" y="357"/>
                  </a:cubicBezTo>
                  <a:cubicBezTo>
                    <a:pt x="32206" y="129"/>
                    <a:pt x="32035" y="0"/>
                    <a:pt x="3185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Tree>
    <p:extLst>
      <p:ext uri="{BB962C8B-B14F-4D97-AF65-F5344CB8AC3E}">
        <p14:creationId xmlns:p14="http://schemas.microsoft.com/office/powerpoint/2010/main" val="26466678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477"/>
        <p:cNvGrpSpPr/>
        <p:nvPr/>
      </p:nvGrpSpPr>
      <p:grpSpPr>
        <a:xfrm>
          <a:off x="0" y="0"/>
          <a:ext cx="0" cy="0"/>
          <a:chOff x="0" y="0"/>
          <a:chExt cx="0" cy="0"/>
        </a:xfrm>
      </p:grpSpPr>
      <p:sp>
        <p:nvSpPr>
          <p:cNvPr id="478" name="Google Shape;478;p18"/>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479" name="Google Shape;479;p18"/>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r>
              <a:rPr lang="en-US"/>
              <a:t>Click to edit Master title style</a:t>
            </a:r>
            <a:endParaRPr/>
          </a:p>
        </p:txBody>
      </p:sp>
      <p:grpSp>
        <p:nvGrpSpPr>
          <p:cNvPr id="480" name="Google Shape;480;p18"/>
          <p:cNvGrpSpPr/>
          <p:nvPr/>
        </p:nvGrpSpPr>
        <p:grpSpPr>
          <a:xfrm rot="10800000">
            <a:off x="423934" y="-702689"/>
            <a:ext cx="322503" cy="3906084"/>
            <a:chOff x="9" y="2835115"/>
            <a:chExt cx="134668" cy="1631069"/>
          </a:xfrm>
        </p:grpSpPr>
        <p:sp>
          <p:nvSpPr>
            <p:cNvPr id="481" name="Google Shape;481;p18"/>
            <p:cNvSpPr/>
            <p:nvPr/>
          </p:nvSpPr>
          <p:spPr>
            <a:xfrm rot="-5400000">
              <a:off x="-655129" y="3676378"/>
              <a:ext cx="1497053" cy="82558"/>
            </a:xfrm>
            <a:custGeom>
              <a:avLst/>
              <a:gdLst/>
              <a:ahLst/>
              <a:cxnLst/>
              <a:rect l="l" t="t" r="r" b="b"/>
              <a:pathLst>
                <a:path w="34417" h="1898" extrusionOk="0">
                  <a:moveTo>
                    <a:pt x="34060" y="0"/>
                  </a:moveTo>
                  <a:cubicBezTo>
                    <a:pt x="33874" y="0"/>
                    <a:pt x="33760" y="57"/>
                    <a:pt x="33703" y="228"/>
                  </a:cubicBezTo>
                  <a:lnTo>
                    <a:pt x="21694" y="228"/>
                  </a:lnTo>
                  <a:lnTo>
                    <a:pt x="20268" y="1655"/>
                  </a:lnTo>
                  <a:lnTo>
                    <a:pt x="0" y="1655"/>
                  </a:lnTo>
                  <a:lnTo>
                    <a:pt x="0" y="1897"/>
                  </a:lnTo>
                  <a:lnTo>
                    <a:pt x="20382" y="1897"/>
                  </a:lnTo>
                  <a:lnTo>
                    <a:pt x="21751" y="471"/>
                  </a:lnTo>
                  <a:lnTo>
                    <a:pt x="33703" y="471"/>
                  </a:lnTo>
                  <a:cubicBezTo>
                    <a:pt x="33760" y="642"/>
                    <a:pt x="33874" y="713"/>
                    <a:pt x="34060" y="713"/>
                  </a:cubicBezTo>
                  <a:cubicBezTo>
                    <a:pt x="34288" y="713"/>
                    <a:pt x="34416" y="585"/>
                    <a:pt x="34416" y="357"/>
                  </a:cubicBezTo>
                  <a:cubicBezTo>
                    <a:pt x="34416" y="114"/>
                    <a:pt x="34288" y="0"/>
                    <a:pt x="3406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82" name="Google Shape;482;p18"/>
            <p:cNvSpPr/>
            <p:nvPr/>
          </p:nvSpPr>
          <p:spPr>
            <a:xfrm rot="-5400000">
              <a:off x="-420003" y="3973575"/>
              <a:ext cx="912621" cy="72597"/>
            </a:xfrm>
            <a:custGeom>
              <a:avLst/>
              <a:gdLst/>
              <a:ahLst/>
              <a:cxnLst/>
              <a:rect l="l" t="t" r="r" b="b"/>
              <a:pathLst>
                <a:path w="20981" h="1669" extrusionOk="0">
                  <a:moveTo>
                    <a:pt x="20567" y="0"/>
                  </a:moveTo>
                  <a:cubicBezTo>
                    <a:pt x="20382" y="0"/>
                    <a:pt x="20210" y="185"/>
                    <a:pt x="20210" y="357"/>
                  </a:cubicBezTo>
                  <a:cubicBezTo>
                    <a:pt x="20210" y="414"/>
                    <a:pt x="20210" y="485"/>
                    <a:pt x="20268" y="542"/>
                  </a:cubicBezTo>
                  <a:lnTo>
                    <a:pt x="19383" y="1426"/>
                  </a:lnTo>
                  <a:lnTo>
                    <a:pt x="0" y="1426"/>
                  </a:lnTo>
                  <a:lnTo>
                    <a:pt x="0" y="1669"/>
                  </a:lnTo>
                  <a:lnTo>
                    <a:pt x="19440" y="1669"/>
                  </a:lnTo>
                  <a:lnTo>
                    <a:pt x="20382" y="713"/>
                  </a:lnTo>
                  <a:lnTo>
                    <a:pt x="20567" y="713"/>
                  </a:lnTo>
                  <a:cubicBezTo>
                    <a:pt x="20810" y="713"/>
                    <a:pt x="20981" y="599"/>
                    <a:pt x="20981" y="357"/>
                  </a:cubicBezTo>
                  <a:cubicBezTo>
                    <a:pt x="20981" y="185"/>
                    <a:pt x="20810" y="0"/>
                    <a:pt x="20567"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83" name="Google Shape;483;p18"/>
            <p:cNvSpPr/>
            <p:nvPr/>
          </p:nvSpPr>
          <p:spPr>
            <a:xfrm rot="-5400000">
              <a:off x="-388076" y="4029078"/>
              <a:ext cx="843156" cy="31057"/>
            </a:xfrm>
            <a:custGeom>
              <a:avLst/>
              <a:gdLst/>
              <a:ahLst/>
              <a:cxnLst/>
              <a:rect l="l" t="t" r="r" b="b"/>
              <a:pathLst>
                <a:path w="19384" h="714" extrusionOk="0">
                  <a:moveTo>
                    <a:pt x="19027" y="1"/>
                  </a:moveTo>
                  <a:cubicBezTo>
                    <a:pt x="18841" y="1"/>
                    <a:pt x="18727" y="72"/>
                    <a:pt x="18670" y="243"/>
                  </a:cubicBezTo>
                  <a:lnTo>
                    <a:pt x="0" y="243"/>
                  </a:lnTo>
                  <a:lnTo>
                    <a:pt x="0" y="486"/>
                  </a:lnTo>
                  <a:lnTo>
                    <a:pt x="18670" y="486"/>
                  </a:lnTo>
                  <a:cubicBezTo>
                    <a:pt x="18727" y="657"/>
                    <a:pt x="18841" y="714"/>
                    <a:pt x="19027" y="714"/>
                  </a:cubicBezTo>
                  <a:cubicBezTo>
                    <a:pt x="19198" y="714"/>
                    <a:pt x="19383" y="600"/>
                    <a:pt x="19383" y="357"/>
                  </a:cubicBezTo>
                  <a:cubicBezTo>
                    <a:pt x="19383" y="129"/>
                    <a:pt x="19198" y="1"/>
                    <a:pt x="1902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84" name="Google Shape;484;p18"/>
            <p:cNvSpPr/>
            <p:nvPr/>
          </p:nvSpPr>
          <p:spPr>
            <a:xfrm rot="-5400000">
              <a:off x="-758457" y="3604107"/>
              <a:ext cx="1631069" cy="93085"/>
            </a:xfrm>
            <a:custGeom>
              <a:avLst/>
              <a:gdLst/>
              <a:ahLst/>
              <a:cxnLst/>
              <a:rect l="l" t="t" r="r" b="b"/>
              <a:pathLst>
                <a:path w="37498" h="2140" extrusionOk="0">
                  <a:moveTo>
                    <a:pt x="37140" y="1"/>
                  </a:moveTo>
                  <a:cubicBezTo>
                    <a:pt x="36969" y="1"/>
                    <a:pt x="36855" y="115"/>
                    <a:pt x="36784" y="243"/>
                  </a:cubicBezTo>
                  <a:lnTo>
                    <a:pt x="21523" y="243"/>
                  </a:lnTo>
                  <a:lnTo>
                    <a:pt x="19911" y="1897"/>
                  </a:lnTo>
                  <a:lnTo>
                    <a:pt x="0" y="1897"/>
                  </a:lnTo>
                  <a:lnTo>
                    <a:pt x="0" y="2140"/>
                  </a:lnTo>
                  <a:lnTo>
                    <a:pt x="20025" y="2140"/>
                  </a:lnTo>
                  <a:lnTo>
                    <a:pt x="21637" y="471"/>
                  </a:lnTo>
                  <a:lnTo>
                    <a:pt x="36784" y="471"/>
                  </a:lnTo>
                  <a:cubicBezTo>
                    <a:pt x="36855" y="657"/>
                    <a:pt x="36969" y="771"/>
                    <a:pt x="37140" y="771"/>
                  </a:cubicBezTo>
                  <a:cubicBezTo>
                    <a:pt x="37326" y="771"/>
                    <a:pt x="37497" y="600"/>
                    <a:pt x="37497" y="357"/>
                  </a:cubicBezTo>
                  <a:cubicBezTo>
                    <a:pt x="37497" y="172"/>
                    <a:pt x="37326" y="1"/>
                    <a:pt x="371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485" name="Google Shape;485;p18"/>
          <p:cNvGrpSpPr/>
          <p:nvPr/>
        </p:nvGrpSpPr>
        <p:grpSpPr>
          <a:xfrm>
            <a:off x="11370262" y="4007757"/>
            <a:ext cx="650940" cy="3175035"/>
            <a:chOff x="4826006" y="2979701"/>
            <a:chExt cx="271814" cy="1325804"/>
          </a:xfrm>
        </p:grpSpPr>
        <p:sp>
          <p:nvSpPr>
            <p:cNvPr id="486" name="Google Shape;486;p18"/>
            <p:cNvSpPr/>
            <p:nvPr/>
          </p:nvSpPr>
          <p:spPr>
            <a:xfrm rot="-5400000">
              <a:off x="4409125" y="3616809"/>
              <a:ext cx="1266256" cy="111136"/>
            </a:xfrm>
            <a:custGeom>
              <a:avLst/>
              <a:gdLst/>
              <a:ahLst/>
              <a:cxnLst/>
              <a:rect l="l" t="t" r="r" b="b"/>
              <a:pathLst>
                <a:path w="29111" h="2555" extrusionOk="0">
                  <a:moveTo>
                    <a:pt x="0" y="1"/>
                  </a:moveTo>
                  <a:lnTo>
                    <a:pt x="0" y="229"/>
                  </a:lnTo>
                  <a:lnTo>
                    <a:pt x="15803" y="229"/>
                  </a:lnTo>
                  <a:lnTo>
                    <a:pt x="18114" y="2554"/>
                  </a:lnTo>
                  <a:lnTo>
                    <a:pt x="23462" y="2554"/>
                  </a:lnTo>
                  <a:lnTo>
                    <a:pt x="24775" y="1185"/>
                  </a:lnTo>
                  <a:lnTo>
                    <a:pt x="28397" y="1185"/>
                  </a:lnTo>
                  <a:cubicBezTo>
                    <a:pt x="28397" y="1370"/>
                    <a:pt x="28583" y="1484"/>
                    <a:pt x="28754" y="1484"/>
                  </a:cubicBezTo>
                  <a:cubicBezTo>
                    <a:pt x="28939" y="1484"/>
                    <a:pt x="29111" y="1299"/>
                    <a:pt x="29111" y="1128"/>
                  </a:cubicBezTo>
                  <a:cubicBezTo>
                    <a:pt x="29111" y="885"/>
                    <a:pt x="28939" y="714"/>
                    <a:pt x="28754" y="714"/>
                  </a:cubicBezTo>
                  <a:cubicBezTo>
                    <a:pt x="28583" y="714"/>
                    <a:pt x="28454" y="828"/>
                    <a:pt x="28397" y="942"/>
                  </a:cubicBezTo>
                  <a:lnTo>
                    <a:pt x="24718" y="942"/>
                  </a:lnTo>
                  <a:lnTo>
                    <a:pt x="23405" y="2312"/>
                  </a:lnTo>
                  <a:lnTo>
                    <a:pt x="18242" y="2312"/>
                  </a:lnTo>
                  <a:lnTo>
                    <a:pt x="1591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87" name="Google Shape;487;p18"/>
            <p:cNvSpPr/>
            <p:nvPr/>
          </p:nvSpPr>
          <p:spPr>
            <a:xfrm rot="-5400000">
              <a:off x="4335310" y="3589536"/>
              <a:ext cx="1325804" cy="106134"/>
            </a:xfrm>
            <a:custGeom>
              <a:avLst/>
              <a:gdLst/>
              <a:ahLst/>
              <a:cxnLst/>
              <a:rect l="l" t="t" r="r" b="b"/>
              <a:pathLst>
                <a:path w="30480" h="2440" extrusionOk="0">
                  <a:moveTo>
                    <a:pt x="0" y="0"/>
                  </a:moveTo>
                  <a:lnTo>
                    <a:pt x="0" y="243"/>
                  </a:lnTo>
                  <a:lnTo>
                    <a:pt x="16459" y="243"/>
                  </a:lnTo>
                  <a:lnTo>
                    <a:pt x="18656" y="2439"/>
                  </a:lnTo>
                  <a:lnTo>
                    <a:pt x="22878" y="2439"/>
                  </a:lnTo>
                  <a:lnTo>
                    <a:pt x="24361" y="899"/>
                  </a:lnTo>
                  <a:lnTo>
                    <a:pt x="29767" y="899"/>
                  </a:lnTo>
                  <a:cubicBezTo>
                    <a:pt x="29824" y="1013"/>
                    <a:pt x="29952" y="1127"/>
                    <a:pt x="30066" y="1127"/>
                  </a:cubicBezTo>
                  <a:cubicBezTo>
                    <a:pt x="30309" y="1127"/>
                    <a:pt x="30480" y="956"/>
                    <a:pt x="30480" y="771"/>
                  </a:cubicBezTo>
                  <a:cubicBezTo>
                    <a:pt x="30480" y="542"/>
                    <a:pt x="30309" y="357"/>
                    <a:pt x="30066" y="357"/>
                  </a:cubicBezTo>
                  <a:cubicBezTo>
                    <a:pt x="29881" y="357"/>
                    <a:pt x="29767" y="471"/>
                    <a:pt x="29710" y="656"/>
                  </a:cubicBezTo>
                  <a:lnTo>
                    <a:pt x="24247" y="656"/>
                  </a:lnTo>
                  <a:lnTo>
                    <a:pt x="22749" y="2197"/>
                  </a:lnTo>
                  <a:lnTo>
                    <a:pt x="18770" y="2197"/>
                  </a:lnTo>
                  <a:lnTo>
                    <a:pt x="16574"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88" name="Google Shape;488;p18"/>
            <p:cNvSpPr/>
            <p:nvPr/>
          </p:nvSpPr>
          <p:spPr>
            <a:xfrm rot="-5400000">
              <a:off x="4348012" y="3656827"/>
              <a:ext cx="1196790" cy="100566"/>
            </a:xfrm>
            <a:custGeom>
              <a:avLst/>
              <a:gdLst/>
              <a:ahLst/>
              <a:cxnLst/>
              <a:rect l="l" t="t" r="r" b="b"/>
              <a:pathLst>
                <a:path w="27514" h="2312" extrusionOk="0">
                  <a:moveTo>
                    <a:pt x="27157" y="1"/>
                  </a:moveTo>
                  <a:cubicBezTo>
                    <a:pt x="26971" y="1"/>
                    <a:pt x="26857" y="115"/>
                    <a:pt x="26800" y="300"/>
                  </a:cubicBezTo>
                  <a:lnTo>
                    <a:pt x="23890" y="300"/>
                  </a:lnTo>
                  <a:lnTo>
                    <a:pt x="22165" y="2083"/>
                  </a:lnTo>
                  <a:lnTo>
                    <a:pt x="19612" y="2083"/>
                  </a:lnTo>
                  <a:lnTo>
                    <a:pt x="17643" y="115"/>
                  </a:lnTo>
                  <a:lnTo>
                    <a:pt x="0" y="115"/>
                  </a:lnTo>
                  <a:lnTo>
                    <a:pt x="0" y="357"/>
                  </a:lnTo>
                  <a:lnTo>
                    <a:pt x="17586" y="357"/>
                  </a:lnTo>
                  <a:lnTo>
                    <a:pt x="19483" y="2311"/>
                  </a:lnTo>
                  <a:lnTo>
                    <a:pt x="22222" y="2311"/>
                  </a:lnTo>
                  <a:lnTo>
                    <a:pt x="24004" y="528"/>
                  </a:lnTo>
                  <a:lnTo>
                    <a:pt x="26800" y="528"/>
                  </a:lnTo>
                  <a:cubicBezTo>
                    <a:pt x="26857" y="657"/>
                    <a:pt x="26971" y="771"/>
                    <a:pt x="27157" y="771"/>
                  </a:cubicBezTo>
                  <a:cubicBezTo>
                    <a:pt x="27385" y="771"/>
                    <a:pt x="27513" y="600"/>
                    <a:pt x="27513" y="414"/>
                  </a:cubicBezTo>
                  <a:cubicBezTo>
                    <a:pt x="27513" y="172"/>
                    <a:pt x="27385" y="1"/>
                    <a:pt x="2715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89" name="Google Shape;489;p18"/>
            <p:cNvSpPr/>
            <p:nvPr/>
          </p:nvSpPr>
          <p:spPr>
            <a:xfrm rot="-5400000">
              <a:off x="4316977" y="3695300"/>
              <a:ext cx="1119234" cy="101175"/>
            </a:xfrm>
            <a:custGeom>
              <a:avLst/>
              <a:gdLst/>
              <a:ahLst/>
              <a:cxnLst/>
              <a:rect l="l" t="t" r="r" b="b"/>
              <a:pathLst>
                <a:path w="25731" h="2326" extrusionOk="0">
                  <a:moveTo>
                    <a:pt x="25374" y="1"/>
                  </a:moveTo>
                  <a:cubicBezTo>
                    <a:pt x="25188" y="1"/>
                    <a:pt x="25074" y="129"/>
                    <a:pt x="25017" y="300"/>
                  </a:cubicBezTo>
                  <a:lnTo>
                    <a:pt x="23947" y="300"/>
                  </a:lnTo>
                  <a:lnTo>
                    <a:pt x="22165" y="2083"/>
                  </a:lnTo>
                  <a:lnTo>
                    <a:pt x="20382" y="2083"/>
                  </a:lnTo>
                  <a:lnTo>
                    <a:pt x="18955" y="657"/>
                  </a:lnTo>
                  <a:lnTo>
                    <a:pt x="0" y="657"/>
                  </a:lnTo>
                  <a:lnTo>
                    <a:pt x="0" y="899"/>
                  </a:lnTo>
                  <a:lnTo>
                    <a:pt x="18827" y="899"/>
                  </a:lnTo>
                  <a:lnTo>
                    <a:pt x="20253" y="2326"/>
                  </a:lnTo>
                  <a:lnTo>
                    <a:pt x="22222" y="2326"/>
                  </a:lnTo>
                  <a:lnTo>
                    <a:pt x="24062" y="543"/>
                  </a:lnTo>
                  <a:lnTo>
                    <a:pt x="25017" y="543"/>
                  </a:lnTo>
                  <a:cubicBezTo>
                    <a:pt x="25074" y="657"/>
                    <a:pt x="25188" y="785"/>
                    <a:pt x="25374" y="785"/>
                  </a:cubicBezTo>
                  <a:cubicBezTo>
                    <a:pt x="25545" y="785"/>
                    <a:pt x="25730" y="600"/>
                    <a:pt x="25730" y="429"/>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Tree>
    <p:extLst>
      <p:ext uri="{BB962C8B-B14F-4D97-AF65-F5344CB8AC3E}">
        <p14:creationId xmlns:p14="http://schemas.microsoft.com/office/powerpoint/2010/main" val="1914584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490"/>
        <p:cNvGrpSpPr/>
        <p:nvPr/>
      </p:nvGrpSpPr>
      <p:grpSpPr>
        <a:xfrm>
          <a:off x="0" y="0"/>
          <a:ext cx="0" cy="0"/>
          <a:chOff x="0" y="0"/>
          <a:chExt cx="0" cy="0"/>
        </a:xfrm>
      </p:grpSpPr>
      <p:sp>
        <p:nvSpPr>
          <p:cNvPr id="491" name="Google Shape;491;p19"/>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492" name="Google Shape;492;p19"/>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r>
              <a:rPr lang="en-US"/>
              <a:t>Click to edit Master title style</a:t>
            </a:r>
            <a:endParaRPr/>
          </a:p>
        </p:txBody>
      </p:sp>
      <p:grpSp>
        <p:nvGrpSpPr>
          <p:cNvPr id="493" name="Google Shape;493;p19"/>
          <p:cNvGrpSpPr/>
          <p:nvPr/>
        </p:nvGrpSpPr>
        <p:grpSpPr>
          <a:xfrm rot="-5400000">
            <a:off x="10798428" y="4616689"/>
            <a:ext cx="885217" cy="3399516"/>
            <a:chOff x="2474121" y="2891575"/>
            <a:chExt cx="369642" cy="1419541"/>
          </a:xfrm>
        </p:grpSpPr>
        <p:sp>
          <p:nvSpPr>
            <p:cNvPr id="494" name="Google Shape;494;p19"/>
            <p:cNvSpPr/>
            <p:nvPr/>
          </p:nvSpPr>
          <p:spPr>
            <a:xfrm rot="-5400000">
              <a:off x="1917918" y="3535251"/>
              <a:ext cx="1419541" cy="132189"/>
            </a:xfrm>
            <a:custGeom>
              <a:avLst/>
              <a:gdLst/>
              <a:ahLst/>
              <a:cxnLst/>
              <a:rect l="l" t="t" r="r" b="b"/>
              <a:pathLst>
                <a:path w="32635" h="3039" extrusionOk="0">
                  <a:moveTo>
                    <a:pt x="1" y="0"/>
                  </a:moveTo>
                  <a:lnTo>
                    <a:pt x="1" y="243"/>
                  </a:lnTo>
                  <a:lnTo>
                    <a:pt x="15818" y="243"/>
                  </a:lnTo>
                  <a:lnTo>
                    <a:pt x="15818" y="2796"/>
                  </a:lnTo>
                  <a:lnTo>
                    <a:pt x="31864" y="2796"/>
                  </a:lnTo>
                  <a:cubicBezTo>
                    <a:pt x="31921" y="2981"/>
                    <a:pt x="32092" y="3038"/>
                    <a:pt x="32221" y="3038"/>
                  </a:cubicBezTo>
                  <a:cubicBezTo>
                    <a:pt x="32449" y="3038"/>
                    <a:pt x="32634" y="2924"/>
                    <a:pt x="32634" y="2682"/>
                  </a:cubicBezTo>
                  <a:cubicBezTo>
                    <a:pt x="32634" y="2496"/>
                    <a:pt x="32449" y="2325"/>
                    <a:pt x="32221" y="2325"/>
                  </a:cubicBezTo>
                  <a:cubicBezTo>
                    <a:pt x="32092" y="2325"/>
                    <a:pt x="31921" y="2439"/>
                    <a:pt x="31864" y="2568"/>
                  </a:cubicBezTo>
                  <a:lnTo>
                    <a:pt x="16046" y="2568"/>
                  </a:lnTo>
                  <a:lnTo>
                    <a:pt x="16046"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95" name="Google Shape;495;p19"/>
            <p:cNvSpPr/>
            <p:nvPr/>
          </p:nvSpPr>
          <p:spPr>
            <a:xfrm rot="-5400000">
              <a:off x="2498458" y="3965811"/>
              <a:ext cx="504441" cy="186169"/>
            </a:xfrm>
            <a:custGeom>
              <a:avLst/>
              <a:gdLst/>
              <a:ahLst/>
              <a:cxnLst/>
              <a:rect l="l" t="t" r="r" b="b"/>
              <a:pathLst>
                <a:path w="11597" h="4280" extrusionOk="0">
                  <a:moveTo>
                    <a:pt x="1" y="1"/>
                  </a:moveTo>
                  <a:lnTo>
                    <a:pt x="1" y="243"/>
                  </a:lnTo>
                  <a:lnTo>
                    <a:pt x="11112" y="243"/>
                  </a:lnTo>
                  <a:lnTo>
                    <a:pt x="11112" y="3566"/>
                  </a:lnTo>
                  <a:cubicBezTo>
                    <a:pt x="10940" y="3623"/>
                    <a:pt x="10883" y="3752"/>
                    <a:pt x="10883" y="3923"/>
                  </a:cubicBezTo>
                  <a:cubicBezTo>
                    <a:pt x="10883" y="4108"/>
                    <a:pt x="10997" y="4279"/>
                    <a:pt x="11240" y="4279"/>
                  </a:cubicBezTo>
                  <a:cubicBezTo>
                    <a:pt x="11468" y="4279"/>
                    <a:pt x="11596" y="4108"/>
                    <a:pt x="11596" y="3923"/>
                  </a:cubicBezTo>
                  <a:cubicBezTo>
                    <a:pt x="11596" y="3752"/>
                    <a:pt x="11539" y="3623"/>
                    <a:pt x="11354" y="3566"/>
                  </a:cubicBezTo>
                  <a:lnTo>
                    <a:pt x="11354"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96" name="Google Shape;496;p19"/>
            <p:cNvSpPr/>
            <p:nvPr/>
          </p:nvSpPr>
          <p:spPr>
            <a:xfrm rot="-5400000">
              <a:off x="2542499" y="4009852"/>
              <a:ext cx="452331" cy="150197"/>
            </a:xfrm>
            <a:custGeom>
              <a:avLst/>
              <a:gdLst/>
              <a:ahLst/>
              <a:cxnLst/>
              <a:rect l="l" t="t" r="r" b="b"/>
              <a:pathLst>
                <a:path w="10399" h="3453" extrusionOk="0">
                  <a:moveTo>
                    <a:pt x="1" y="1"/>
                  </a:moveTo>
                  <a:lnTo>
                    <a:pt x="1" y="243"/>
                  </a:lnTo>
                  <a:lnTo>
                    <a:pt x="9928" y="243"/>
                  </a:lnTo>
                  <a:lnTo>
                    <a:pt x="9928" y="2739"/>
                  </a:lnTo>
                  <a:cubicBezTo>
                    <a:pt x="9757" y="2796"/>
                    <a:pt x="9628" y="2925"/>
                    <a:pt x="9628" y="3096"/>
                  </a:cubicBezTo>
                  <a:cubicBezTo>
                    <a:pt x="9628" y="3281"/>
                    <a:pt x="9814" y="3452"/>
                    <a:pt x="10042" y="3452"/>
                  </a:cubicBezTo>
                  <a:cubicBezTo>
                    <a:pt x="10227" y="3452"/>
                    <a:pt x="10398" y="3281"/>
                    <a:pt x="10398" y="3096"/>
                  </a:cubicBezTo>
                  <a:cubicBezTo>
                    <a:pt x="10398" y="2925"/>
                    <a:pt x="10284" y="2796"/>
                    <a:pt x="10170" y="2739"/>
                  </a:cubicBezTo>
                  <a:lnTo>
                    <a:pt x="1017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97" name="Google Shape;497;p19"/>
            <p:cNvSpPr/>
            <p:nvPr/>
          </p:nvSpPr>
          <p:spPr>
            <a:xfrm rot="-5400000">
              <a:off x="2065591" y="3641342"/>
              <a:ext cx="1212319" cy="127230"/>
            </a:xfrm>
            <a:custGeom>
              <a:avLst/>
              <a:gdLst/>
              <a:ahLst/>
              <a:cxnLst/>
              <a:rect l="l" t="t" r="r" b="b"/>
              <a:pathLst>
                <a:path w="27871" h="2925" extrusionOk="0">
                  <a:moveTo>
                    <a:pt x="1" y="0"/>
                  </a:moveTo>
                  <a:lnTo>
                    <a:pt x="1" y="243"/>
                  </a:lnTo>
                  <a:lnTo>
                    <a:pt x="14563" y="243"/>
                  </a:lnTo>
                  <a:lnTo>
                    <a:pt x="14563" y="2682"/>
                  </a:lnTo>
                  <a:lnTo>
                    <a:pt x="27157" y="2682"/>
                  </a:lnTo>
                  <a:cubicBezTo>
                    <a:pt x="27229" y="2853"/>
                    <a:pt x="27343" y="2924"/>
                    <a:pt x="27514" y="2924"/>
                  </a:cubicBezTo>
                  <a:cubicBezTo>
                    <a:pt x="27756" y="2924"/>
                    <a:pt x="27870" y="2796"/>
                    <a:pt x="27870" y="2567"/>
                  </a:cubicBezTo>
                  <a:cubicBezTo>
                    <a:pt x="27870" y="2382"/>
                    <a:pt x="27756" y="2211"/>
                    <a:pt x="27514" y="2211"/>
                  </a:cubicBezTo>
                  <a:cubicBezTo>
                    <a:pt x="27343" y="2211"/>
                    <a:pt x="27229" y="2325"/>
                    <a:pt x="27157" y="2439"/>
                  </a:cubicBezTo>
                  <a:lnTo>
                    <a:pt x="14806" y="2439"/>
                  </a:lnTo>
                  <a:lnTo>
                    <a:pt x="14806"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98" name="Google Shape;498;p19"/>
            <p:cNvSpPr/>
            <p:nvPr/>
          </p:nvSpPr>
          <p:spPr>
            <a:xfrm rot="-5400000">
              <a:off x="1972508" y="3742473"/>
              <a:ext cx="1103749" cy="33537"/>
            </a:xfrm>
            <a:custGeom>
              <a:avLst/>
              <a:gdLst/>
              <a:ahLst/>
              <a:cxnLst/>
              <a:rect l="l" t="t" r="r" b="b"/>
              <a:pathLst>
                <a:path w="25375" h="771" extrusionOk="0">
                  <a:moveTo>
                    <a:pt x="25018" y="1"/>
                  </a:moveTo>
                  <a:cubicBezTo>
                    <a:pt x="24847" y="1"/>
                    <a:pt x="24733" y="115"/>
                    <a:pt x="24661" y="300"/>
                  </a:cubicBezTo>
                  <a:lnTo>
                    <a:pt x="1" y="300"/>
                  </a:lnTo>
                  <a:lnTo>
                    <a:pt x="1" y="528"/>
                  </a:lnTo>
                  <a:lnTo>
                    <a:pt x="24661" y="528"/>
                  </a:lnTo>
                  <a:cubicBezTo>
                    <a:pt x="24733" y="657"/>
                    <a:pt x="24847" y="771"/>
                    <a:pt x="25018" y="771"/>
                  </a:cubicBezTo>
                  <a:cubicBezTo>
                    <a:pt x="25260" y="771"/>
                    <a:pt x="25374" y="600"/>
                    <a:pt x="25374" y="414"/>
                  </a:cubicBezTo>
                  <a:cubicBezTo>
                    <a:pt x="25374" y="172"/>
                    <a:pt x="25260" y="1"/>
                    <a:pt x="25018"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99" name="Google Shape;499;p19"/>
            <p:cNvSpPr/>
            <p:nvPr/>
          </p:nvSpPr>
          <p:spPr>
            <a:xfrm rot="-5400000">
              <a:off x="2020290" y="3823748"/>
              <a:ext cx="941199" cy="33537"/>
            </a:xfrm>
            <a:custGeom>
              <a:avLst/>
              <a:gdLst/>
              <a:ahLst/>
              <a:cxnLst/>
              <a:rect l="l" t="t" r="r" b="b"/>
              <a:pathLst>
                <a:path w="21638" h="771" extrusionOk="0">
                  <a:moveTo>
                    <a:pt x="21281" y="0"/>
                  </a:moveTo>
                  <a:cubicBezTo>
                    <a:pt x="21095" y="0"/>
                    <a:pt x="20924" y="114"/>
                    <a:pt x="20924" y="229"/>
                  </a:cubicBezTo>
                  <a:lnTo>
                    <a:pt x="1" y="229"/>
                  </a:lnTo>
                  <a:lnTo>
                    <a:pt x="1" y="471"/>
                  </a:lnTo>
                  <a:lnTo>
                    <a:pt x="20924" y="471"/>
                  </a:lnTo>
                  <a:cubicBezTo>
                    <a:pt x="20924" y="656"/>
                    <a:pt x="21095" y="771"/>
                    <a:pt x="21281" y="771"/>
                  </a:cubicBezTo>
                  <a:cubicBezTo>
                    <a:pt x="21452" y="771"/>
                    <a:pt x="21637" y="585"/>
                    <a:pt x="21637" y="357"/>
                  </a:cubicBezTo>
                  <a:cubicBezTo>
                    <a:pt x="21637" y="172"/>
                    <a:pt x="21452" y="0"/>
                    <a:pt x="21281"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500" name="Google Shape;500;p19"/>
          <p:cNvGrpSpPr/>
          <p:nvPr/>
        </p:nvGrpSpPr>
        <p:grpSpPr>
          <a:xfrm rot="5400000">
            <a:off x="501885" y="-1101691"/>
            <a:ext cx="662713" cy="3348995"/>
            <a:chOff x="1015564" y="2912672"/>
            <a:chExt cx="276730" cy="1398445"/>
          </a:xfrm>
        </p:grpSpPr>
        <p:sp>
          <p:nvSpPr>
            <p:cNvPr id="501" name="Google Shape;501;p19"/>
            <p:cNvSpPr/>
            <p:nvPr/>
          </p:nvSpPr>
          <p:spPr>
            <a:xfrm rot="-5400000">
              <a:off x="996011" y="4014833"/>
              <a:ext cx="455419" cy="137148"/>
            </a:xfrm>
            <a:custGeom>
              <a:avLst/>
              <a:gdLst/>
              <a:ahLst/>
              <a:cxnLst/>
              <a:rect l="l" t="t" r="r" b="b"/>
              <a:pathLst>
                <a:path w="10470" h="3153" extrusionOk="0">
                  <a:moveTo>
                    <a:pt x="1" y="1"/>
                  </a:moveTo>
                  <a:lnTo>
                    <a:pt x="1" y="243"/>
                  </a:lnTo>
                  <a:lnTo>
                    <a:pt x="9928" y="243"/>
                  </a:lnTo>
                  <a:lnTo>
                    <a:pt x="9928" y="2382"/>
                  </a:lnTo>
                  <a:cubicBezTo>
                    <a:pt x="9814" y="2439"/>
                    <a:pt x="9685" y="2611"/>
                    <a:pt x="9685" y="2739"/>
                  </a:cubicBezTo>
                  <a:cubicBezTo>
                    <a:pt x="9685" y="2967"/>
                    <a:pt x="9871" y="3153"/>
                    <a:pt x="10042" y="3153"/>
                  </a:cubicBezTo>
                  <a:cubicBezTo>
                    <a:pt x="10284" y="3153"/>
                    <a:pt x="10470" y="2967"/>
                    <a:pt x="10470" y="2739"/>
                  </a:cubicBezTo>
                  <a:cubicBezTo>
                    <a:pt x="10470" y="2611"/>
                    <a:pt x="10341" y="2439"/>
                    <a:pt x="10170" y="2382"/>
                  </a:cubicBezTo>
                  <a:lnTo>
                    <a:pt x="1017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02" name="Google Shape;502;p19"/>
            <p:cNvSpPr/>
            <p:nvPr/>
          </p:nvSpPr>
          <p:spPr>
            <a:xfrm rot="-5400000">
              <a:off x="961278" y="3980100"/>
              <a:ext cx="491391" cy="170641"/>
            </a:xfrm>
            <a:custGeom>
              <a:avLst/>
              <a:gdLst/>
              <a:ahLst/>
              <a:cxnLst/>
              <a:rect l="l" t="t" r="r" b="b"/>
              <a:pathLst>
                <a:path w="11297" h="3923" extrusionOk="0">
                  <a:moveTo>
                    <a:pt x="1" y="0"/>
                  </a:moveTo>
                  <a:lnTo>
                    <a:pt x="1" y="229"/>
                  </a:lnTo>
                  <a:lnTo>
                    <a:pt x="10826" y="229"/>
                  </a:lnTo>
                  <a:lnTo>
                    <a:pt x="10826" y="3152"/>
                  </a:lnTo>
                  <a:cubicBezTo>
                    <a:pt x="10641" y="3209"/>
                    <a:pt x="10584" y="3381"/>
                    <a:pt x="10584" y="3509"/>
                  </a:cubicBezTo>
                  <a:cubicBezTo>
                    <a:pt x="10584" y="3737"/>
                    <a:pt x="10698" y="3923"/>
                    <a:pt x="10940" y="3923"/>
                  </a:cubicBezTo>
                  <a:cubicBezTo>
                    <a:pt x="11112" y="3923"/>
                    <a:pt x="11297" y="3737"/>
                    <a:pt x="11297" y="3509"/>
                  </a:cubicBezTo>
                  <a:cubicBezTo>
                    <a:pt x="11297" y="3381"/>
                    <a:pt x="11183" y="3209"/>
                    <a:pt x="11054" y="3152"/>
                  </a:cubicBezTo>
                  <a:lnTo>
                    <a:pt x="11054"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03" name="Google Shape;503;p19"/>
            <p:cNvSpPr/>
            <p:nvPr/>
          </p:nvSpPr>
          <p:spPr>
            <a:xfrm rot="-5400000">
              <a:off x="536004" y="3681359"/>
              <a:ext cx="1109317" cy="150197"/>
            </a:xfrm>
            <a:custGeom>
              <a:avLst/>
              <a:gdLst/>
              <a:ahLst/>
              <a:cxnLst/>
              <a:rect l="l" t="t" r="r" b="b"/>
              <a:pathLst>
                <a:path w="25503" h="3453" extrusionOk="0">
                  <a:moveTo>
                    <a:pt x="25146" y="0"/>
                  </a:moveTo>
                  <a:cubicBezTo>
                    <a:pt x="24961" y="0"/>
                    <a:pt x="24847" y="57"/>
                    <a:pt x="24790" y="172"/>
                  </a:cubicBezTo>
                  <a:lnTo>
                    <a:pt x="16175" y="172"/>
                  </a:lnTo>
                  <a:lnTo>
                    <a:pt x="13493" y="2853"/>
                  </a:lnTo>
                  <a:lnTo>
                    <a:pt x="13493" y="243"/>
                  </a:lnTo>
                  <a:lnTo>
                    <a:pt x="1" y="243"/>
                  </a:lnTo>
                  <a:lnTo>
                    <a:pt x="1" y="471"/>
                  </a:lnTo>
                  <a:lnTo>
                    <a:pt x="13251" y="471"/>
                  </a:lnTo>
                  <a:lnTo>
                    <a:pt x="13251" y="3452"/>
                  </a:lnTo>
                  <a:lnTo>
                    <a:pt x="16289" y="414"/>
                  </a:lnTo>
                  <a:lnTo>
                    <a:pt x="24790" y="414"/>
                  </a:lnTo>
                  <a:cubicBezTo>
                    <a:pt x="24847" y="599"/>
                    <a:pt x="24961" y="714"/>
                    <a:pt x="25146" y="714"/>
                  </a:cubicBezTo>
                  <a:cubicBezTo>
                    <a:pt x="25374" y="714"/>
                    <a:pt x="25503" y="528"/>
                    <a:pt x="25503" y="357"/>
                  </a:cubicBezTo>
                  <a:cubicBezTo>
                    <a:pt x="25503" y="114"/>
                    <a:pt x="25374" y="0"/>
                    <a:pt x="2514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04" name="Google Shape;504;p19"/>
            <p:cNvSpPr/>
            <p:nvPr/>
          </p:nvSpPr>
          <p:spPr>
            <a:xfrm rot="-5400000">
              <a:off x="486982" y="3518809"/>
              <a:ext cx="1398445" cy="186169"/>
            </a:xfrm>
            <a:custGeom>
              <a:avLst/>
              <a:gdLst/>
              <a:ahLst/>
              <a:cxnLst/>
              <a:rect l="l" t="t" r="r" b="b"/>
              <a:pathLst>
                <a:path w="32150" h="4280" extrusionOk="0">
                  <a:moveTo>
                    <a:pt x="1" y="0"/>
                  </a:moveTo>
                  <a:lnTo>
                    <a:pt x="1" y="243"/>
                  </a:lnTo>
                  <a:lnTo>
                    <a:pt x="11539" y="243"/>
                  </a:lnTo>
                  <a:lnTo>
                    <a:pt x="11539" y="4279"/>
                  </a:lnTo>
                  <a:lnTo>
                    <a:pt x="13137" y="4279"/>
                  </a:lnTo>
                  <a:lnTo>
                    <a:pt x="16460" y="956"/>
                  </a:lnTo>
                  <a:lnTo>
                    <a:pt x="31436" y="956"/>
                  </a:lnTo>
                  <a:cubicBezTo>
                    <a:pt x="31507" y="1070"/>
                    <a:pt x="31621" y="1127"/>
                    <a:pt x="31793" y="1127"/>
                  </a:cubicBezTo>
                  <a:cubicBezTo>
                    <a:pt x="31978" y="1127"/>
                    <a:pt x="32149" y="1013"/>
                    <a:pt x="32149" y="770"/>
                  </a:cubicBezTo>
                  <a:cubicBezTo>
                    <a:pt x="32149" y="599"/>
                    <a:pt x="31978" y="414"/>
                    <a:pt x="31793" y="414"/>
                  </a:cubicBezTo>
                  <a:cubicBezTo>
                    <a:pt x="31621" y="414"/>
                    <a:pt x="31436" y="528"/>
                    <a:pt x="31436" y="713"/>
                  </a:cubicBezTo>
                  <a:lnTo>
                    <a:pt x="16403" y="713"/>
                  </a:lnTo>
                  <a:lnTo>
                    <a:pt x="13023" y="4037"/>
                  </a:lnTo>
                  <a:lnTo>
                    <a:pt x="11768" y="4037"/>
                  </a:lnTo>
                  <a:lnTo>
                    <a:pt x="1176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05" name="Google Shape;505;p19"/>
            <p:cNvSpPr/>
            <p:nvPr/>
          </p:nvSpPr>
          <p:spPr>
            <a:xfrm rot="-5400000">
              <a:off x="493507" y="3571876"/>
              <a:ext cx="1302881" cy="175599"/>
            </a:xfrm>
            <a:custGeom>
              <a:avLst/>
              <a:gdLst/>
              <a:ahLst/>
              <a:cxnLst/>
              <a:rect l="l" t="t" r="r" b="b"/>
              <a:pathLst>
                <a:path w="29953" h="4037" extrusionOk="0">
                  <a:moveTo>
                    <a:pt x="1" y="0"/>
                  </a:moveTo>
                  <a:lnTo>
                    <a:pt x="1" y="228"/>
                  </a:lnTo>
                  <a:lnTo>
                    <a:pt x="12310" y="228"/>
                  </a:lnTo>
                  <a:lnTo>
                    <a:pt x="12310" y="4036"/>
                  </a:lnTo>
                  <a:lnTo>
                    <a:pt x="13137" y="4036"/>
                  </a:lnTo>
                  <a:lnTo>
                    <a:pt x="16403" y="770"/>
                  </a:lnTo>
                  <a:lnTo>
                    <a:pt x="29183" y="770"/>
                  </a:lnTo>
                  <a:cubicBezTo>
                    <a:pt x="29240" y="941"/>
                    <a:pt x="29425" y="1070"/>
                    <a:pt x="29539" y="1070"/>
                  </a:cubicBezTo>
                  <a:cubicBezTo>
                    <a:pt x="29782" y="1070"/>
                    <a:pt x="29953" y="884"/>
                    <a:pt x="29953" y="642"/>
                  </a:cubicBezTo>
                  <a:cubicBezTo>
                    <a:pt x="29953" y="471"/>
                    <a:pt x="29782" y="285"/>
                    <a:pt x="29539" y="285"/>
                  </a:cubicBezTo>
                  <a:cubicBezTo>
                    <a:pt x="29425" y="285"/>
                    <a:pt x="29240" y="414"/>
                    <a:pt x="29183" y="528"/>
                  </a:cubicBezTo>
                  <a:lnTo>
                    <a:pt x="16289" y="528"/>
                  </a:lnTo>
                  <a:lnTo>
                    <a:pt x="13023" y="3794"/>
                  </a:lnTo>
                  <a:lnTo>
                    <a:pt x="12538" y="3794"/>
                  </a:lnTo>
                  <a:lnTo>
                    <a:pt x="1253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Tree>
    <p:extLst>
      <p:ext uri="{BB962C8B-B14F-4D97-AF65-F5344CB8AC3E}">
        <p14:creationId xmlns:p14="http://schemas.microsoft.com/office/powerpoint/2010/main" val="363630719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only 4">
  <p:cSld name="Title only 4">
    <p:spTree>
      <p:nvGrpSpPr>
        <p:cNvPr id="1" name="Shape 506"/>
        <p:cNvGrpSpPr/>
        <p:nvPr/>
      </p:nvGrpSpPr>
      <p:grpSpPr>
        <a:xfrm>
          <a:off x="0" y="0"/>
          <a:ext cx="0" cy="0"/>
          <a:chOff x="0" y="0"/>
          <a:chExt cx="0" cy="0"/>
        </a:xfrm>
      </p:grpSpPr>
      <p:sp>
        <p:nvSpPr>
          <p:cNvPr id="507" name="Google Shape;507;p20"/>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508" name="Google Shape;508;p20"/>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r>
              <a:rPr lang="en-US"/>
              <a:t>Click to edit Master title style</a:t>
            </a:r>
            <a:endParaRPr/>
          </a:p>
        </p:txBody>
      </p:sp>
      <p:grpSp>
        <p:nvGrpSpPr>
          <p:cNvPr id="509" name="Google Shape;509;p20"/>
          <p:cNvGrpSpPr/>
          <p:nvPr/>
        </p:nvGrpSpPr>
        <p:grpSpPr>
          <a:xfrm rot="5400000">
            <a:off x="73631" y="5057409"/>
            <a:ext cx="829072" cy="2600951"/>
            <a:chOff x="5492946" y="3186271"/>
            <a:chExt cx="356764" cy="1119234"/>
          </a:xfrm>
        </p:grpSpPr>
        <p:sp>
          <p:nvSpPr>
            <p:cNvPr id="510" name="Google Shape;510;p20"/>
            <p:cNvSpPr/>
            <p:nvPr/>
          </p:nvSpPr>
          <p:spPr>
            <a:xfrm rot="-5400000">
              <a:off x="5334134" y="3789929"/>
              <a:ext cx="935588" cy="95564"/>
            </a:xfrm>
            <a:custGeom>
              <a:avLst/>
              <a:gdLst/>
              <a:ahLst/>
              <a:cxnLst/>
              <a:rect l="l" t="t" r="r" b="b"/>
              <a:pathLst>
                <a:path w="21509" h="2197" extrusionOk="0">
                  <a:moveTo>
                    <a:pt x="21095" y="0"/>
                  </a:moveTo>
                  <a:cubicBezTo>
                    <a:pt x="20966" y="0"/>
                    <a:pt x="20795" y="128"/>
                    <a:pt x="20738" y="243"/>
                  </a:cubicBezTo>
                  <a:lnTo>
                    <a:pt x="16987" y="243"/>
                  </a:lnTo>
                  <a:lnTo>
                    <a:pt x="15261" y="1968"/>
                  </a:lnTo>
                  <a:lnTo>
                    <a:pt x="0" y="1968"/>
                  </a:lnTo>
                  <a:lnTo>
                    <a:pt x="0" y="2197"/>
                  </a:lnTo>
                  <a:lnTo>
                    <a:pt x="15390" y="2197"/>
                  </a:lnTo>
                  <a:lnTo>
                    <a:pt x="17116" y="485"/>
                  </a:lnTo>
                  <a:lnTo>
                    <a:pt x="20738" y="485"/>
                  </a:lnTo>
                  <a:cubicBezTo>
                    <a:pt x="20795" y="656"/>
                    <a:pt x="20966" y="713"/>
                    <a:pt x="21095" y="713"/>
                  </a:cubicBezTo>
                  <a:cubicBezTo>
                    <a:pt x="21323" y="713"/>
                    <a:pt x="21508" y="599"/>
                    <a:pt x="21508" y="357"/>
                  </a:cubicBezTo>
                  <a:cubicBezTo>
                    <a:pt x="21508" y="186"/>
                    <a:pt x="21323" y="0"/>
                    <a:pt x="21095"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11" name="Google Shape;511;p20"/>
            <p:cNvSpPr/>
            <p:nvPr/>
          </p:nvSpPr>
          <p:spPr>
            <a:xfrm rot="-5400000">
              <a:off x="5331634" y="3818442"/>
              <a:ext cx="868602" cy="105525"/>
            </a:xfrm>
            <a:custGeom>
              <a:avLst/>
              <a:gdLst/>
              <a:ahLst/>
              <a:cxnLst/>
              <a:rect l="l" t="t" r="r" b="b"/>
              <a:pathLst>
                <a:path w="19969" h="2426" extrusionOk="0">
                  <a:moveTo>
                    <a:pt x="19540" y="1"/>
                  </a:moveTo>
                  <a:cubicBezTo>
                    <a:pt x="19426" y="1"/>
                    <a:pt x="19255" y="115"/>
                    <a:pt x="19184" y="286"/>
                  </a:cubicBezTo>
                  <a:lnTo>
                    <a:pt x="16516" y="286"/>
                  </a:lnTo>
                  <a:lnTo>
                    <a:pt x="14620" y="2197"/>
                  </a:lnTo>
                  <a:lnTo>
                    <a:pt x="0" y="2197"/>
                  </a:lnTo>
                  <a:lnTo>
                    <a:pt x="0" y="2425"/>
                  </a:lnTo>
                  <a:lnTo>
                    <a:pt x="14734" y="2425"/>
                  </a:lnTo>
                  <a:lnTo>
                    <a:pt x="16631" y="529"/>
                  </a:lnTo>
                  <a:lnTo>
                    <a:pt x="19184" y="529"/>
                  </a:lnTo>
                  <a:cubicBezTo>
                    <a:pt x="19255" y="643"/>
                    <a:pt x="19426" y="771"/>
                    <a:pt x="19540" y="771"/>
                  </a:cubicBezTo>
                  <a:cubicBezTo>
                    <a:pt x="19783" y="771"/>
                    <a:pt x="19968" y="586"/>
                    <a:pt x="19968" y="414"/>
                  </a:cubicBezTo>
                  <a:cubicBezTo>
                    <a:pt x="19968" y="172"/>
                    <a:pt x="19783" y="1"/>
                    <a:pt x="195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12" name="Google Shape;512;p20"/>
            <p:cNvSpPr/>
            <p:nvPr/>
          </p:nvSpPr>
          <p:spPr>
            <a:xfrm rot="-5400000">
              <a:off x="5163516" y="3683817"/>
              <a:ext cx="1119234" cy="124142"/>
            </a:xfrm>
            <a:custGeom>
              <a:avLst/>
              <a:gdLst/>
              <a:ahLst/>
              <a:cxnLst/>
              <a:rect l="l" t="t" r="r" b="b"/>
              <a:pathLst>
                <a:path w="25731" h="2854" extrusionOk="0">
                  <a:moveTo>
                    <a:pt x="25374" y="1"/>
                  </a:moveTo>
                  <a:cubicBezTo>
                    <a:pt x="25188" y="1"/>
                    <a:pt x="25074" y="129"/>
                    <a:pt x="25017" y="243"/>
                  </a:cubicBezTo>
                  <a:lnTo>
                    <a:pt x="13778" y="243"/>
                  </a:lnTo>
                  <a:lnTo>
                    <a:pt x="13778" y="2625"/>
                  </a:lnTo>
                  <a:lnTo>
                    <a:pt x="0" y="2625"/>
                  </a:lnTo>
                  <a:lnTo>
                    <a:pt x="0" y="2853"/>
                  </a:lnTo>
                  <a:lnTo>
                    <a:pt x="14020" y="2853"/>
                  </a:lnTo>
                  <a:lnTo>
                    <a:pt x="14020" y="486"/>
                  </a:lnTo>
                  <a:lnTo>
                    <a:pt x="25017" y="486"/>
                  </a:lnTo>
                  <a:cubicBezTo>
                    <a:pt x="25074" y="657"/>
                    <a:pt x="25188" y="771"/>
                    <a:pt x="25374" y="771"/>
                  </a:cubicBezTo>
                  <a:cubicBezTo>
                    <a:pt x="25545" y="771"/>
                    <a:pt x="25730" y="600"/>
                    <a:pt x="25730" y="357"/>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13" name="Google Shape;513;p20"/>
            <p:cNvSpPr/>
            <p:nvPr/>
          </p:nvSpPr>
          <p:spPr>
            <a:xfrm rot="-5400000">
              <a:off x="5189572" y="3740886"/>
              <a:ext cx="982130" cy="147109"/>
            </a:xfrm>
            <a:custGeom>
              <a:avLst/>
              <a:gdLst/>
              <a:ahLst/>
              <a:cxnLst/>
              <a:rect l="l" t="t" r="r" b="b"/>
              <a:pathLst>
                <a:path w="22579" h="3382" extrusionOk="0">
                  <a:moveTo>
                    <a:pt x="22165" y="1"/>
                  </a:moveTo>
                  <a:cubicBezTo>
                    <a:pt x="22036" y="1"/>
                    <a:pt x="21865" y="58"/>
                    <a:pt x="21808" y="229"/>
                  </a:cubicBezTo>
                  <a:lnTo>
                    <a:pt x="12837" y="229"/>
                  </a:lnTo>
                  <a:lnTo>
                    <a:pt x="12837" y="3153"/>
                  </a:lnTo>
                  <a:lnTo>
                    <a:pt x="0" y="3153"/>
                  </a:lnTo>
                  <a:lnTo>
                    <a:pt x="0" y="3381"/>
                  </a:lnTo>
                  <a:lnTo>
                    <a:pt x="13065" y="3381"/>
                  </a:lnTo>
                  <a:lnTo>
                    <a:pt x="13065" y="471"/>
                  </a:lnTo>
                  <a:lnTo>
                    <a:pt x="21808" y="471"/>
                  </a:lnTo>
                  <a:cubicBezTo>
                    <a:pt x="21865" y="657"/>
                    <a:pt x="22036" y="714"/>
                    <a:pt x="22165" y="714"/>
                  </a:cubicBezTo>
                  <a:cubicBezTo>
                    <a:pt x="22393" y="714"/>
                    <a:pt x="22578" y="586"/>
                    <a:pt x="22578" y="357"/>
                  </a:cubicBezTo>
                  <a:cubicBezTo>
                    <a:pt x="22578" y="115"/>
                    <a:pt x="22393" y="1"/>
                    <a:pt x="22165"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14" name="Google Shape;514;p20"/>
            <p:cNvSpPr/>
            <p:nvPr/>
          </p:nvSpPr>
          <p:spPr>
            <a:xfrm rot="-5400000">
              <a:off x="5194836" y="3787124"/>
              <a:ext cx="868602" cy="168161"/>
            </a:xfrm>
            <a:custGeom>
              <a:avLst/>
              <a:gdLst/>
              <a:ahLst/>
              <a:cxnLst/>
              <a:rect l="l" t="t" r="r" b="b"/>
              <a:pathLst>
                <a:path w="19969" h="3866" extrusionOk="0">
                  <a:moveTo>
                    <a:pt x="19540" y="1"/>
                  </a:moveTo>
                  <a:cubicBezTo>
                    <a:pt x="19426" y="1"/>
                    <a:pt x="19255" y="115"/>
                    <a:pt x="19184" y="300"/>
                  </a:cubicBezTo>
                  <a:lnTo>
                    <a:pt x="11995" y="300"/>
                  </a:lnTo>
                  <a:lnTo>
                    <a:pt x="11995" y="3623"/>
                  </a:lnTo>
                  <a:lnTo>
                    <a:pt x="0" y="3623"/>
                  </a:lnTo>
                  <a:lnTo>
                    <a:pt x="0" y="3866"/>
                  </a:lnTo>
                  <a:lnTo>
                    <a:pt x="12238" y="3866"/>
                  </a:lnTo>
                  <a:lnTo>
                    <a:pt x="12238" y="528"/>
                  </a:lnTo>
                  <a:lnTo>
                    <a:pt x="19184" y="528"/>
                  </a:lnTo>
                  <a:cubicBezTo>
                    <a:pt x="19255" y="657"/>
                    <a:pt x="19426" y="771"/>
                    <a:pt x="19540" y="771"/>
                  </a:cubicBezTo>
                  <a:cubicBezTo>
                    <a:pt x="19783" y="771"/>
                    <a:pt x="19968" y="585"/>
                    <a:pt x="19968" y="414"/>
                  </a:cubicBezTo>
                  <a:cubicBezTo>
                    <a:pt x="19968" y="172"/>
                    <a:pt x="19783" y="1"/>
                    <a:pt x="195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15" name="Google Shape;515;p20"/>
            <p:cNvSpPr/>
            <p:nvPr/>
          </p:nvSpPr>
          <p:spPr>
            <a:xfrm rot="-5400000">
              <a:off x="5215324" y="3849151"/>
              <a:ext cx="733977" cy="178731"/>
            </a:xfrm>
            <a:custGeom>
              <a:avLst/>
              <a:gdLst/>
              <a:ahLst/>
              <a:cxnLst/>
              <a:rect l="l" t="t" r="r" b="b"/>
              <a:pathLst>
                <a:path w="16874" h="4109" extrusionOk="0">
                  <a:moveTo>
                    <a:pt x="16516" y="0"/>
                  </a:moveTo>
                  <a:cubicBezTo>
                    <a:pt x="16331" y="0"/>
                    <a:pt x="16217" y="129"/>
                    <a:pt x="16160" y="300"/>
                  </a:cubicBezTo>
                  <a:lnTo>
                    <a:pt x="11111" y="300"/>
                  </a:lnTo>
                  <a:lnTo>
                    <a:pt x="11111" y="3866"/>
                  </a:lnTo>
                  <a:lnTo>
                    <a:pt x="0" y="3866"/>
                  </a:lnTo>
                  <a:lnTo>
                    <a:pt x="0" y="4108"/>
                  </a:lnTo>
                  <a:lnTo>
                    <a:pt x="11339" y="4108"/>
                  </a:lnTo>
                  <a:lnTo>
                    <a:pt x="11339" y="542"/>
                  </a:lnTo>
                  <a:lnTo>
                    <a:pt x="16160" y="542"/>
                  </a:lnTo>
                  <a:cubicBezTo>
                    <a:pt x="16217" y="657"/>
                    <a:pt x="16331" y="785"/>
                    <a:pt x="16516" y="785"/>
                  </a:cubicBezTo>
                  <a:cubicBezTo>
                    <a:pt x="16759" y="785"/>
                    <a:pt x="16873" y="599"/>
                    <a:pt x="16873" y="428"/>
                  </a:cubicBezTo>
                  <a:cubicBezTo>
                    <a:pt x="16873" y="186"/>
                    <a:pt x="16759" y="0"/>
                    <a:pt x="1651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516" name="Google Shape;516;p20"/>
          <p:cNvGrpSpPr/>
          <p:nvPr/>
        </p:nvGrpSpPr>
        <p:grpSpPr>
          <a:xfrm rot="-5400000">
            <a:off x="11050731" y="-1798731"/>
            <a:ext cx="863728" cy="3819187"/>
            <a:chOff x="4128096" y="2702970"/>
            <a:chExt cx="364812" cy="1613105"/>
          </a:xfrm>
        </p:grpSpPr>
        <p:sp>
          <p:nvSpPr>
            <p:cNvPr id="517" name="Google Shape;517;p20"/>
            <p:cNvSpPr/>
            <p:nvPr/>
          </p:nvSpPr>
          <p:spPr>
            <a:xfrm rot="-5400000">
              <a:off x="3583049" y="3406216"/>
              <a:ext cx="1613105" cy="206613"/>
            </a:xfrm>
            <a:custGeom>
              <a:avLst/>
              <a:gdLst/>
              <a:ahLst/>
              <a:cxnLst/>
              <a:rect l="l" t="t" r="r" b="b"/>
              <a:pathLst>
                <a:path w="37085" h="4750" extrusionOk="0">
                  <a:moveTo>
                    <a:pt x="36670" y="0"/>
                  </a:moveTo>
                  <a:cubicBezTo>
                    <a:pt x="36542" y="0"/>
                    <a:pt x="36371" y="114"/>
                    <a:pt x="36314" y="228"/>
                  </a:cubicBezTo>
                  <a:lnTo>
                    <a:pt x="20325" y="228"/>
                  </a:lnTo>
                  <a:lnTo>
                    <a:pt x="20325" y="4507"/>
                  </a:lnTo>
                  <a:lnTo>
                    <a:pt x="1" y="4507"/>
                  </a:lnTo>
                  <a:lnTo>
                    <a:pt x="1" y="4750"/>
                  </a:lnTo>
                  <a:lnTo>
                    <a:pt x="20568" y="4750"/>
                  </a:lnTo>
                  <a:lnTo>
                    <a:pt x="20568" y="471"/>
                  </a:lnTo>
                  <a:lnTo>
                    <a:pt x="36314" y="471"/>
                  </a:lnTo>
                  <a:cubicBezTo>
                    <a:pt x="36371" y="642"/>
                    <a:pt x="36542" y="713"/>
                    <a:pt x="36670" y="713"/>
                  </a:cubicBezTo>
                  <a:cubicBezTo>
                    <a:pt x="36899" y="713"/>
                    <a:pt x="37084" y="585"/>
                    <a:pt x="37084" y="357"/>
                  </a:cubicBezTo>
                  <a:cubicBezTo>
                    <a:pt x="37084" y="171"/>
                    <a:pt x="36899" y="0"/>
                    <a:pt x="3667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18" name="Google Shape;518;p20"/>
            <p:cNvSpPr/>
            <p:nvPr/>
          </p:nvSpPr>
          <p:spPr>
            <a:xfrm rot="-5400000">
              <a:off x="3683572" y="3550758"/>
              <a:ext cx="1318409" cy="212224"/>
            </a:xfrm>
            <a:custGeom>
              <a:avLst/>
              <a:gdLst/>
              <a:ahLst/>
              <a:cxnLst/>
              <a:rect l="l" t="t" r="r" b="b"/>
              <a:pathLst>
                <a:path w="30310" h="4879" extrusionOk="0">
                  <a:moveTo>
                    <a:pt x="29896" y="0"/>
                  </a:moveTo>
                  <a:cubicBezTo>
                    <a:pt x="29767" y="0"/>
                    <a:pt x="29596" y="71"/>
                    <a:pt x="29539" y="243"/>
                  </a:cubicBezTo>
                  <a:lnTo>
                    <a:pt x="18956" y="243"/>
                  </a:lnTo>
                  <a:lnTo>
                    <a:pt x="18956" y="4636"/>
                  </a:lnTo>
                  <a:lnTo>
                    <a:pt x="1" y="4636"/>
                  </a:lnTo>
                  <a:lnTo>
                    <a:pt x="1" y="4878"/>
                  </a:lnTo>
                  <a:lnTo>
                    <a:pt x="19198" y="4878"/>
                  </a:lnTo>
                  <a:lnTo>
                    <a:pt x="19198" y="485"/>
                  </a:lnTo>
                  <a:lnTo>
                    <a:pt x="29539" y="485"/>
                  </a:lnTo>
                  <a:cubicBezTo>
                    <a:pt x="29596" y="599"/>
                    <a:pt x="29767" y="713"/>
                    <a:pt x="29896" y="713"/>
                  </a:cubicBezTo>
                  <a:cubicBezTo>
                    <a:pt x="30124" y="713"/>
                    <a:pt x="30309" y="542"/>
                    <a:pt x="30309" y="357"/>
                  </a:cubicBezTo>
                  <a:cubicBezTo>
                    <a:pt x="30309" y="129"/>
                    <a:pt x="30124" y="0"/>
                    <a:pt x="2989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19" name="Google Shape;519;p20"/>
            <p:cNvSpPr/>
            <p:nvPr/>
          </p:nvSpPr>
          <p:spPr>
            <a:xfrm rot="-5400000">
              <a:off x="3890469" y="3910287"/>
              <a:ext cx="679996" cy="131580"/>
            </a:xfrm>
            <a:custGeom>
              <a:avLst/>
              <a:gdLst/>
              <a:ahLst/>
              <a:cxnLst/>
              <a:rect l="l" t="t" r="r" b="b"/>
              <a:pathLst>
                <a:path w="15633" h="3025" extrusionOk="0">
                  <a:moveTo>
                    <a:pt x="15219" y="1"/>
                  </a:moveTo>
                  <a:cubicBezTo>
                    <a:pt x="15034" y="1"/>
                    <a:pt x="14863" y="115"/>
                    <a:pt x="14863" y="357"/>
                  </a:cubicBezTo>
                  <a:cubicBezTo>
                    <a:pt x="14863" y="528"/>
                    <a:pt x="14977" y="714"/>
                    <a:pt x="15219" y="714"/>
                  </a:cubicBezTo>
                  <a:lnTo>
                    <a:pt x="15219" y="2796"/>
                  </a:lnTo>
                  <a:lnTo>
                    <a:pt x="1" y="2796"/>
                  </a:lnTo>
                  <a:lnTo>
                    <a:pt x="1" y="3024"/>
                  </a:lnTo>
                  <a:lnTo>
                    <a:pt x="15447" y="3024"/>
                  </a:lnTo>
                  <a:lnTo>
                    <a:pt x="15447" y="657"/>
                  </a:lnTo>
                  <a:cubicBezTo>
                    <a:pt x="15504" y="585"/>
                    <a:pt x="15633" y="471"/>
                    <a:pt x="15633" y="357"/>
                  </a:cubicBezTo>
                  <a:cubicBezTo>
                    <a:pt x="15633" y="115"/>
                    <a:pt x="15447" y="1"/>
                    <a:pt x="1521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20" name="Google Shape;520;p20"/>
            <p:cNvSpPr/>
            <p:nvPr/>
          </p:nvSpPr>
          <p:spPr>
            <a:xfrm rot="-5400000">
              <a:off x="3593294" y="3509501"/>
              <a:ext cx="1400924" cy="212224"/>
            </a:xfrm>
            <a:custGeom>
              <a:avLst/>
              <a:gdLst/>
              <a:ahLst/>
              <a:cxnLst/>
              <a:rect l="l" t="t" r="r" b="b"/>
              <a:pathLst>
                <a:path w="32207" h="4879" extrusionOk="0">
                  <a:moveTo>
                    <a:pt x="31850" y="0"/>
                  </a:moveTo>
                  <a:cubicBezTo>
                    <a:pt x="31678" y="0"/>
                    <a:pt x="31493" y="57"/>
                    <a:pt x="31493" y="243"/>
                  </a:cubicBezTo>
                  <a:lnTo>
                    <a:pt x="17715" y="243"/>
                  </a:lnTo>
                  <a:lnTo>
                    <a:pt x="17715" y="4636"/>
                  </a:lnTo>
                  <a:lnTo>
                    <a:pt x="1" y="4636"/>
                  </a:lnTo>
                  <a:lnTo>
                    <a:pt x="1" y="4878"/>
                  </a:lnTo>
                  <a:lnTo>
                    <a:pt x="17943" y="4878"/>
                  </a:lnTo>
                  <a:lnTo>
                    <a:pt x="17943" y="485"/>
                  </a:lnTo>
                  <a:lnTo>
                    <a:pt x="31493" y="485"/>
                  </a:lnTo>
                  <a:cubicBezTo>
                    <a:pt x="31493" y="599"/>
                    <a:pt x="31678" y="714"/>
                    <a:pt x="31850" y="714"/>
                  </a:cubicBezTo>
                  <a:cubicBezTo>
                    <a:pt x="32035" y="714"/>
                    <a:pt x="32206" y="542"/>
                    <a:pt x="32206" y="357"/>
                  </a:cubicBezTo>
                  <a:cubicBezTo>
                    <a:pt x="32206" y="129"/>
                    <a:pt x="32035" y="0"/>
                    <a:pt x="3185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21" name="Google Shape;521;p20"/>
            <p:cNvSpPr/>
            <p:nvPr/>
          </p:nvSpPr>
          <p:spPr>
            <a:xfrm rot="-5400000">
              <a:off x="3468913" y="3442188"/>
              <a:ext cx="1533069" cy="214704"/>
            </a:xfrm>
            <a:custGeom>
              <a:avLst/>
              <a:gdLst/>
              <a:ahLst/>
              <a:cxnLst/>
              <a:rect l="l" t="t" r="r" b="b"/>
              <a:pathLst>
                <a:path w="35245" h="4936" extrusionOk="0">
                  <a:moveTo>
                    <a:pt x="34831" y="0"/>
                  </a:moveTo>
                  <a:cubicBezTo>
                    <a:pt x="34702" y="0"/>
                    <a:pt x="34531" y="71"/>
                    <a:pt x="34474" y="243"/>
                  </a:cubicBezTo>
                  <a:lnTo>
                    <a:pt x="16403" y="243"/>
                  </a:lnTo>
                  <a:lnTo>
                    <a:pt x="16403" y="4707"/>
                  </a:lnTo>
                  <a:lnTo>
                    <a:pt x="1" y="4707"/>
                  </a:lnTo>
                  <a:lnTo>
                    <a:pt x="1" y="4935"/>
                  </a:lnTo>
                  <a:lnTo>
                    <a:pt x="16645" y="4935"/>
                  </a:lnTo>
                  <a:lnTo>
                    <a:pt x="16645" y="485"/>
                  </a:lnTo>
                  <a:lnTo>
                    <a:pt x="34474" y="485"/>
                  </a:lnTo>
                  <a:cubicBezTo>
                    <a:pt x="34531" y="599"/>
                    <a:pt x="34702" y="713"/>
                    <a:pt x="34831" y="713"/>
                  </a:cubicBezTo>
                  <a:cubicBezTo>
                    <a:pt x="35059" y="713"/>
                    <a:pt x="35244" y="542"/>
                    <a:pt x="35244" y="357"/>
                  </a:cubicBezTo>
                  <a:cubicBezTo>
                    <a:pt x="35244" y="129"/>
                    <a:pt x="35059" y="0"/>
                    <a:pt x="34831"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Tree>
    <p:extLst>
      <p:ext uri="{BB962C8B-B14F-4D97-AF65-F5344CB8AC3E}">
        <p14:creationId xmlns:p14="http://schemas.microsoft.com/office/powerpoint/2010/main" val="74584650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522"/>
        <p:cNvGrpSpPr/>
        <p:nvPr/>
      </p:nvGrpSpPr>
      <p:grpSpPr>
        <a:xfrm>
          <a:off x="0" y="0"/>
          <a:ext cx="0" cy="0"/>
          <a:chOff x="0" y="0"/>
          <a:chExt cx="0" cy="0"/>
        </a:xfrm>
      </p:grpSpPr>
      <p:sp>
        <p:nvSpPr>
          <p:cNvPr id="523" name="Google Shape;523;p21"/>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524" name="Google Shape;524;p21"/>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r>
              <a:rPr lang="en-US"/>
              <a:t>Click to edit Master title style</a:t>
            </a:r>
            <a:endParaRPr/>
          </a:p>
        </p:txBody>
      </p:sp>
      <p:sp>
        <p:nvSpPr>
          <p:cNvPr id="525" name="Google Shape;525;p21"/>
          <p:cNvSpPr txBox="1">
            <a:spLocks noGrp="1"/>
          </p:cNvSpPr>
          <p:nvPr>
            <p:ph type="body" idx="1"/>
          </p:nvPr>
        </p:nvSpPr>
        <p:spPr>
          <a:xfrm>
            <a:off x="960000" y="1621001"/>
            <a:ext cx="10272000" cy="1477600"/>
          </a:xfrm>
          <a:prstGeom prst="rect">
            <a:avLst/>
          </a:prstGeom>
        </p:spPr>
        <p:txBody>
          <a:bodyPr spcFirstLastPara="1" wrap="square" lIns="91425" tIns="91425" rIns="91425" bIns="91425" anchor="t" anchorCtr="0">
            <a:noAutofit/>
          </a:bodyPr>
          <a:lstStyle>
            <a:lvl1pPr marL="609585" lvl="0" indent="-406390" rtl="0">
              <a:lnSpc>
                <a:spcPct val="100000"/>
              </a:lnSpc>
              <a:spcBef>
                <a:spcPts val="0"/>
              </a:spcBef>
              <a:spcAft>
                <a:spcPts val="0"/>
              </a:spcAft>
              <a:buSzPts val="1200"/>
              <a:buChar char="●"/>
              <a:defRPr sz="1667"/>
            </a:lvl1pPr>
            <a:lvl2pPr marL="1219170" lvl="1" indent="-406390" rtl="0">
              <a:lnSpc>
                <a:spcPct val="115000"/>
              </a:lnSpc>
              <a:spcBef>
                <a:spcPts val="2133"/>
              </a:spcBef>
              <a:spcAft>
                <a:spcPts val="0"/>
              </a:spcAft>
              <a:buSzPts val="1200"/>
              <a:buFont typeface="Roboto Condensed Light"/>
              <a:buChar char="○"/>
              <a:defRPr/>
            </a:lvl2pPr>
            <a:lvl3pPr marL="1828754" lvl="2" indent="-406390" rtl="0">
              <a:lnSpc>
                <a:spcPct val="115000"/>
              </a:lnSpc>
              <a:spcBef>
                <a:spcPts val="2133"/>
              </a:spcBef>
              <a:spcAft>
                <a:spcPts val="0"/>
              </a:spcAft>
              <a:buSzPts val="1200"/>
              <a:buFont typeface="Roboto Condensed Light"/>
              <a:buChar char="■"/>
              <a:defRPr/>
            </a:lvl3pPr>
            <a:lvl4pPr marL="2438339" lvl="3" indent="-406390" rtl="0">
              <a:lnSpc>
                <a:spcPct val="115000"/>
              </a:lnSpc>
              <a:spcBef>
                <a:spcPts val="2133"/>
              </a:spcBef>
              <a:spcAft>
                <a:spcPts val="0"/>
              </a:spcAft>
              <a:buSzPts val="1200"/>
              <a:buFont typeface="Roboto Condensed Light"/>
              <a:buChar char="●"/>
              <a:defRPr/>
            </a:lvl4pPr>
            <a:lvl5pPr marL="3047924" lvl="4" indent="-406390" rtl="0">
              <a:lnSpc>
                <a:spcPct val="115000"/>
              </a:lnSpc>
              <a:spcBef>
                <a:spcPts val="2133"/>
              </a:spcBef>
              <a:spcAft>
                <a:spcPts val="0"/>
              </a:spcAft>
              <a:buSzPts val="1200"/>
              <a:buFont typeface="Roboto Condensed Light"/>
              <a:buChar char="○"/>
              <a:defRPr/>
            </a:lvl5pPr>
            <a:lvl6pPr marL="3657509" lvl="5" indent="-406390" rtl="0">
              <a:lnSpc>
                <a:spcPct val="115000"/>
              </a:lnSpc>
              <a:spcBef>
                <a:spcPts val="2133"/>
              </a:spcBef>
              <a:spcAft>
                <a:spcPts val="0"/>
              </a:spcAft>
              <a:buSzPts val="1200"/>
              <a:buFont typeface="Roboto Condensed Light"/>
              <a:buChar char="■"/>
              <a:defRPr/>
            </a:lvl6pPr>
            <a:lvl7pPr marL="4267093" lvl="6" indent="-406390" rtl="0">
              <a:lnSpc>
                <a:spcPct val="115000"/>
              </a:lnSpc>
              <a:spcBef>
                <a:spcPts val="2133"/>
              </a:spcBef>
              <a:spcAft>
                <a:spcPts val="0"/>
              </a:spcAft>
              <a:buSzPts val="1200"/>
              <a:buFont typeface="Roboto Condensed Light"/>
              <a:buChar char="●"/>
              <a:defRPr/>
            </a:lvl7pPr>
            <a:lvl8pPr marL="4876678" lvl="7" indent="-406390" rtl="0">
              <a:lnSpc>
                <a:spcPct val="115000"/>
              </a:lnSpc>
              <a:spcBef>
                <a:spcPts val="2133"/>
              </a:spcBef>
              <a:spcAft>
                <a:spcPts val="0"/>
              </a:spcAft>
              <a:buSzPts val="1200"/>
              <a:buFont typeface="Roboto Condensed Light"/>
              <a:buChar char="○"/>
              <a:defRPr/>
            </a:lvl8pPr>
            <a:lvl9pPr marL="5486263" lvl="8" indent="-406390" rtl="0">
              <a:lnSpc>
                <a:spcPct val="115000"/>
              </a:lnSpc>
              <a:spcBef>
                <a:spcPts val="2133"/>
              </a:spcBef>
              <a:spcAft>
                <a:spcPts val="2133"/>
              </a:spcAft>
              <a:buSzPts val="1200"/>
              <a:buFont typeface="Roboto Condensed Light"/>
              <a:buChar char="■"/>
              <a:defRPr/>
            </a:lvl9pPr>
          </a:lstStyle>
          <a:p>
            <a:pPr lvl="0"/>
            <a:r>
              <a:rPr lang="en-US"/>
              <a:t>Click to edit Master text styles</a:t>
            </a:r>
          </a:p>
        </p:txBody>
      </p:sp>
    </p:spTree>
    <p:extLst>
      <p:ext uri="{BB962C8B-B14F-4D97-AF65-F5344CB8AC3E}">
        <p14:creationId xmlns:p14="http://schemas.microsoft.com/office/powerpoint/2010/main" val="35247692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526"/>
        <p:cNvGrpSpPr/>
        <p:nvPr/>
      </p:nvGrpSpPr>
      <p:grpSpPr>
        <a:xfrm>
          <a:off x="0" y="0"/>
          <a:ext cx="0" cy="0"/>
          <a:chOff x="0" y="0"/>
          <a:chExt cx="0" cy="0"/>
        </a:xfrm>
      </p:grpSpPr>
      <p:sp>
        <p:nvSpPr>
          <p:cNvPr id="527" name="Google Shape;527;p22"/>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grpSp>
        <p:nvGrpSpPr>
          <p:cNvPr id="528" name="Google Shape;528;p22"/>
          <p:cNvGrpSpPr/>
          <p:nvPr/>
        </p:nvGrpSpPr>
        <p:grpSpPr>
          <a:xfrm>
            <a:off x="8385239" y="4218381"/>
            <a:ext cx="1603255" cy="3441451"/>
            <a:chOff x="5452016" y="2824589"/>
            <a:chExt cx="689908" cy="1480916"/>
          </a:xfrm>
        </p:grpSpPr>
        <p:sp>
          <p:nvSpPr>
            <p:cNvPr id="529" name="Google Shape;529;p22"/>
            <p:cNvSpPr/>
            <p:nvPr/>
          </p:nvSpPr>
          <p:spPr>
            <a:xfrm rot="-5400000">
              <a:off x="5392462" y="3556043"/>
              <a:ext cx="1325804" cy="173120"/>
            </a:xfrm>
            <a:custGeom>
              <a:avLst/>
              <a:gdLst/>
              <a:ahLst/>
              <a:cxnLst/>
              <a:rect l="l" t="t" r="r" b="b"/>
              <a:pathLst>
                <a:path w="30480" h="3980" extrusionOk="0">
                  <a:moveTo>
                    <a:pt x="30066" y="0"/>
                  </a:moveTo>
                  <a:cubicBezTo>
                    <a:pt x="29952" y="0"/>
                    <a:pt x="29767" y="114"/>
                    <a:pt x="29710" y="300"/>
                  </a:cubicBezTo>
                  <a:lnTo>
                    <a:pt x="17829" y="300"/>
                  </a:lnTo>
                  <a:lnTo>
                    <a:pt x="14377" y="3751"/>
                  </a:lnTo>
                  <a:lnTo>
                    <a:pt x="11467" y="3751"/>
                  </a:lnTo>
                  <a:lnTo>
                    <a:pt x="11467" y="357"/>
                  </a:lnTo>
                  <a:lnTo>
                    <a:pt x="0" y="357"/>
                  </a:lnTo>
                  <a:lnTo>
                    <a:pt x="0" y="599"/>
                  </a:lnTo>
                  <a:lnTo>
                    <a:pt x="11225" y="599"/>
                  </a:lnTo>
                  <a:lnTo>
                    <a:pt x="11225" y="3979"/>
                  </a:lnTo>
                  <a:lnTo>
                    <a:pt x="14491" y="3979"/>
                  </a:lnTo>
                  <a:lnTo>
                    <a:pt x="17943" y="542"/>
                  </a:lnTo>
                  <a:lnTo>
                    <a:pt x="29710" y="542"/>
                  </a:lnTo>
                  <a:cubicBezTo>
                    <a:pt x="29767" y="656"/>
                    <a:pt x="29952" y="770"/>
                    <a:pt x="30066" y="770"/>
                  </a:cubicBezTo>
                  <a:cubicBezTo>
                    <a:pt x="30309" y="770"/>
                    <a:pt x="30480" y="599"/>
                    <a:pt x="30480" y="414"/>
                  </a:cubicBezTo>
                  <a:cubicBezTo>
                    <a:pt x="30480" y="185"/>
                    <a:pt x="30309" y="0"/>
                    <a:pt x="3006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30" name="Google Shape;530;p22"/>
            <p:cNvSpPr/>
            <p:nvPr/>
          </p:nvSpPr>
          <p:spPr>
            <a:xfrm rot="-5400000">
              <a:off x="5265885" y="3473528"/>
              <a:ext cx="1480916" cy="183037"/>
            </a:xfrm>
            <a:custGeom>
              <a:avLst/>
              <a:gdLst/>
              <a:ahLst/>
              <a:cxnLst/>
              <a:rect l="l" t="t" r="r" b="b"/>
              <a:pathLst>
                <a:path w="34046" h="4208" extrusionOk="0">
                  <a:moveTo>
                    <a:pt x="33632" y="0"/>
                  </a:moveTo>
                  <a:cubicBezTo>
                    <a:pt x="33518" y="0"/>
                    <a:pt x="33332" y="114"/>
                    <a:pt x="33275" y="228"/>
                  </a:cubicBezTo>
                  <a:lnTo>
                    <a:pt x="17757" y="228"/>
                  </a:lnTo>
                  <a:lnTo>
                    <a:pt x="14020" y="3980"/>
                  </a:lnTo>
                  <a:lnTo>
                    <a:pt x="12480" y="3980"/>
                  </a:lnTo>
                  <a:lnTo>
                    <a:pt x="12480" y="827"/>
                  </a:lnTo>
                  <a:lnTo>
                    <a:pt x="0" y="827"/>
                  </a:lnTo>
                  <a:lnTo>
                    <a:pt x="0" y="1070"/>
                  </a:lnTo>
                  <a:lnTo>
                    <a:pt x="12238" y="1070"/>
                  </a:lnTo>
                  <a:lnTo>
                    <a:pt x="12238" y="4208"/>
                  </a:lnTo>
                  <a:lnTo>
                    <a:pt x="14135" y="4208"/>
                  </a:lnTo>
                  <a:lnTo>
                    <a:pt x="17886" y="471"/>
                  </a:lnTo>
                  <a:lnTo>
                    <a:pt x="33275" y="471"/>
                  </a:lnTo>
                  <a:cubicBezTo>
                    <a:pt x="33332" y="642"/>
                    <a:pt x="33518" y="770"/>
                    <a:pt x="33632" y="770"/>
                  </a:cubicBezTo>
                  <a:cubicBezTo>
                    <a:pt x="33874" y="770"/>
                    <a:pt x="34046" y="585"/>
                    <a:pt x="34046" y="357"/>
                  </a:cubicBezTo>
                  <a:cubicBezTo>
                    <a:pt x="34046" y="171"/>
                    <a:pt x="33874" y="0"/>
                    <a:pt x="33632"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31" name="Google Shape;531;p22"/>
            <p:cNvSpPr/>
            <p:nvPr/>
          </p:nvSpPr>
          <p:spPr>
            <a:xfrm rot="-5400000">
              <a:off x="5330414" y="3589558"/>
              <a:ext cx="1245768" cy="186126"/>
            </a:xfrm>
            <a:custGeom>
              <a:avLst/>
              <a:gdLst/>
              <a:ahLst/>
              <a:cxnLst/>
              <a:rect l="l" t="t" r="r" b="b"/>
              <a:pathLst>
                <a:path w="28640" h="4279" extrusionOk="0">
                  <a:moveTo>
                    <a:pt x="28283" y="0"/>
                  </a:moveTo>
                  <a:cubicBezTo>
                    <a:pt x="28098" y="0"/>
                    <a:pt x="27984" y="57"/>
                    <a:pt x="27927" y="243"/>
                  </a:cubicBezTo>
                  <a:lnTo>
                    <a:pt x="17829" y="243"/>
                  </a:lnTo>
                  <a:lnTo>
                    <a:pt x="14020" y="4036"/>
                  </a:lnTo>
                  <a:lnTo>
                    <a:pt x="13250" y="4036"/>
                  </a:lnTo>
                  <a:lnTo>
                    <a:pt x="13250" y="1255"/>
                  </a:lnTo>
                  <a:lnTo>
                    <a:pt x="0" y="1255"/>
                  </a:lnTo>
                  <a:lnTo>
                    <a:pt x="0" y="1483"/>
                  </a:lnTo>
                  <a:lnTo>
                    <a:pt x="13008" y="1483"/>
                  </a:lnTo>
                  <a:lnTo>
                    <a:pt x="13008" y="4279"/>
                  </a:lnTo>
                  <a:lnTo>
                    <a:pt x="14078" y="4279"/>
                  </a:lnTo>
                  <a:lnTo>
                    <a:pt x="17886" y="471"/>
                  </a:lnTo>
                  <a:lnTo>
                    <a:pt x="27927" y="471"/>
                  </a:lnTo>
                  <a:cubicBezTo>
                    <a:pt x="27984" y="656"/>
                    <a:pt x="28098" y="713"/>
                    <a:pt x="28283" y="713"/>
                  </a:cubicBezTo>
                  <a:cubicBezTo>
                    <a:pt x="28454" y="713"/>
                    <a:pt x="28640" y="599"/>
                    <a:pt x="28640" y="357"/>
                  </a:cubicBezTo>
                  <a:cubicBezTo>
                    <a:pt x="28640" y="114"/>
                    <a:pt x="28454" y="0"/>
                    <a:pt x="28283"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32" name="Google Shape;532;p22"/>
            <p:cNvSpPr/>
            <p:nvPr/>
          </p:nvSpPr>
          <p:spPr>
            <a:xfrm rot="-5400000">
              <a:off x="5370411" y="3676053"/>
              <a:ext cx="1059686" cy="199219"/>
            </a:xfrm>
            <a:custGeom>
              <a:avLst/>
              <a:gdLst/>
              <a:ahLst/>
              <a:cxnLst/>
              <a:rect l="l" t="t" r="r" b="b"/>
              <a:pathLst>
                <a:path w="24362" h="4580" extrusionOk="0">
                  <a:moveTo>
                    <a:pt x="24004" y="1"/>
                  </a:moveTo>
                  <a:cubicBezTo>
                    <a:pt x="23819" y="1"/>
                    <a:pt x="23705" y="129"/>
                    <a:pt x="23648" y="300"/>
                  </a:cubicBezTo>
                  <a:lnTo>
                    <a:pt x="17700" y="300"/>
                  </a:lnTo>
                  <a:lnTo>
                    <a:pt x="14020" y="3980"/>
                  </a:lnTo>
                  <a:lnTo>
                    <a:pt x="14020" y="1613"/>
                  </a:lnTo>
                  <a:lnTo>
                    <a:pt x="0" y="1613"/>
                  </a:lnTo>
                  <a:lnTo>
                    <a:pt x="0" y="1841"/>
                  </a:lnTo>
                  <a:lnTo>
                    <a:pt x="13778" y="1841"/>
                  </a:lnTo>
                  <a:lnTo>
                    <a:pt x="13778" y="4579"/>
                  </a:lnTo>
                  <a:lnTo>
                    <a:pt x="17829" y="543"/>
                  </a:lnTo>
                  <a:lnTo>
                    <a:pt x="23648" y="543"/>
                  </a:lnTo>
                  <a:cubicBezTo>
                    <a:pt x="23705" y="657"/>
                    <a:pt x="23819" y="771"/>
                    <a:pt x="24004" y="771"/>
                  </a:cubicBezTo>
                  <a:cubicBezTo>
                    <a:pt x="24176" y="771"/>
                    <a:pt x="24361" y="600"/>
                    <a:pt x="24361" y="414"/>
                  </a:cubicBezTo>
                  <a:cubicBezTo>
                    <a:pt x="24361" y="186"/>
                    <a:pt x="24176" y="1"/>
                    <a:pt x="2400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33" name="Google Shape;533;p22"/>
            <p:cNvSpPr/>
            <p:nvPr/>
          </p:nvSpPr>
          <p:spPr>
            <a:xfrm rot="-5400000">
              <a:off x="5334134" y="3789929"/>
              <a:ext cx="935588" cy="95564"/>
            </a:xfrm>
            <a:custGeom>
              <a:avLst/>
              <a:gdLst/>
              <a:ahLst/>
              <a:cxnLst/>
              <a:rect l="l" t="t" r="r" b="b"/>
              <a:pathLst>
                <a:path w="21509" h="2197" extrusionOk="0">
                  <a:moveTo>
                    <a:pt x="21095" y="0"/>
                  </a:moveTo>
                  <a:cubicBezTo>
                    <a:pt x="20966" y="0"/>
                    <a:pt x="20795" y="128"/>
                    <a:pt x="20738" y="243"/>
                  </a:cubicBezTo>
                  <a:lnTo>
                    <a:pt x="16987" y="243"/>
                  </a:lnTo>
                  <a:lnTo>
                    <a:pt x="15261" y="1968"/>
                  </a:lnTo>
                  <a:lnTo>
                    <a:pt x="0" y="1968"/>
                  </a:lnTo>
                  <a:lnTo>
                    <a:pt x="0" y="2197"/>
                  </a:lnTo>
                  <a:lnTo>
                    <a:pt x="15390" y="2197"/>
                  </a:lnTo>
                  <a:lnTo>
                    <a:pt x="17116" y="485"/>
                  </a:lnTo>
                  <a:lnTo>
                    <a:pt x="20738" y="485"/>
                  </a:lnTo>
                  <a:cubicBezTo>
                    <a:pt x="20795" y="656"/>
                    <a:pt x="20966" y="713"/>
                    <a:pt x="21095" y="713"/>
                  </a:cubicBezTo>
                  <a:cubicBezTo>
                    <a:pt x="21323" y="713"/>
                    <a:pt x="21508" y="599"/>
                    <a:pt x="21508" y="357"/>
                  </a:cubicBezTo>
                  <a:cubicBezTo>
                    <a:pt x="21508" y="186"/>
                    <a:pt x="21323" y="0"/>
                    <a:pt x="21095"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34" name="Google Shape;534;p22"/>
            <p:cNvSpPr/>
            <p:nvPr/>
          </p:nvSpPr>
          <p:spPr>
            <a:xfrm rot="-5400000">
              <a:off x="5331634" y="3818442"/>
              <a:ext cx="868602" cy="105525"/>
            </a:xfrm>
            <a:custGeom>
              <a:avLst/>
              <a:gdLst/>
              <a:ahLst/>
              <a:cxnLst/>
              <a:rect l="l" t="t" r="r" b="b"/>
              <a:pathLst>
                <a:path w="19969" h="2426" extrusionOk="0">
                  <a:moveTo>
                    <a:pt x="19540" y="1"/>
                  </a:moveTo>
                  <a:cubicBezTo>
                    <a:pt x="19426" y="1"/>
                    <a:pt x="19255" y="115"/>
                    <a:pt x="19184" y="286"/>
                  </a:cubicBezTo>
                  <a:lnTo>
                    <a:pt x="16516" y="286"/>
                  </a:lnTo>
                  <a:lnTo>
                    <a:pt x="14620" y="2197"/>
                  </a:lnTo>
                  <a:lnTo>
                    <a:pt x="0" y="2197"/>
                  </a:lnTo>
                  <a:lnTo>
                    <a:pt x="0" y="2425"/>
                  </a:lnTo>
                  <a:lnTo>
                    <a:pt x="14734" y="2425"/>
                  </a:lnTo>
                  <a:lnTo>
                    <a:pt x="16631" y="529"/>
                  </a:lnTo>
                  <a:lnTo>
                    <a:pt x="19184" y="529"/>
                  </a:lnTo>
                  <a:cubicBezTo>
                    <a:pt x="19255" y="643"/>
                    <a:pt x="19426" y="771"/>
                    <a:pt x="19540" y="771"/>
                  </a:cubicBezTo>
                  <a:cubicBezTo>
                    <a:pt x="19783" y="771"/>
                    <a:pt x="19968" y="586"/>
                    <a:pt x="19968" y="414"/>
                  </a:cubicBezTo>
                  <a:cubicBezTo>
                    <a:pt x="19968" y="172"/>
                    <a:pt x="19783" y="1"/>
                    <a:pt x="195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35" name="Google Shape;535;p22"/>
            <p:cNvSpPr/>
            <p:nvPr/>
          </p:nvSpPr>
          <p:spPr>
            <a:xfrm rot="-5400000">
              <a:off x="5163516" y="3683817"/>
              <a:ext cx="1119234" cy="124142"/>
            </a:xfrm>
            <a:custGeom>
              <a:avLst/>
              <a:gdLst/>
              <a:ahLst/>
              <a:cxnLst/>
              <a:rect l="l" t="t" r="r" b="b"/>
              <a:pathLst>
                <a:path w="25731" h="2854" extrusionOk="0">
                  <a:moveTo>
                    <a:pt x="25374" y="1"/>
                  </a:moveTo>
                  <a:cubicBezTo>
                    <a:pt x="25188" y="1"/>
                    <a:pt x="25074" y="129"/>
                    <a:pt x="25017" y="243"/>
                  </a:cubicBezTo>
                  <a:lnTo>
                    <a:pt x="13778" y="243"/>
                  </a:lnTo>
                  <a:lnTo>
                    <a:pt x="13778" y="2625"/>
                  </a:lnTo>
                  <a:lnTo>
                    <a:pt x="0" y="2625"/>
                  </a:lnTo>
                  <a:lnTo>
                    <a:pt x="0" y="2853"/>
                  </a:lnTo>
                  <a:lnTo>
                    <a:pt x="14020" y="2853"/>
                  </a:lnTo>
                  <a:lnTo>
                    <a:pt x="14020" y="486"/>
                  </a:lnTo>
                  <a:lnTo>
                    <a:pt x="25017" y="486"/>
                  </a:lnTo>
                  <a:cubicBezTo>
                    <a:pt x="25074" y="657"/>
                    <a:pt x="25188" y="771"/>
                    <a:pt x="25374" y="771"/>
                  </a:cubicBezTo>
                  <a:cubicBezTo>
                    <a:pt x="25545" y="771"/>
                    <a:pt x="25730" y="600"/>
                    <a:pt x="25730" y="357"/>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36" name="Google Shape;536;p22"/>
            <p:cNvSpPr/>
            <p:nvPr/>
          </p:nvSpPr>
          <p:spPr>
            <a:xfrm rot="-5400000">
              <a:off x="5189572" y="3740886"/>
              <a:ext cx="982130" cy="147109"/>
            </a:xfrm>
            <a:custGeom>
              <a:avLst/>
              <a:gdLst/>
              <a:ahLst/>
              <a:cxnLst/>
              <a:rect l="l" t="t" r="r" b="b"/>
              <a:pathLst>
                <a:path w="22579" h="3382" extrusionOk="0">
                  <a:moveTo>
                    <a:pt x="22165" y="1"/>
                  </a:moveTo>
                  <a:cubicBezTo>
                    <a:pt x="22036" y="1"/>
                    <a:pt x="21865" y="58"/>
                    <a:pt x="21808" y="229"/>
                  </a:cubicBezTo>
                  <a:lnTo>
                    <a:pt x="12837" y="229"/>
                  </a:lnTo>
                  <a:lnTo>
                    <a:pt x="12837" y="3153"/>
                  </a:lnTo>
                  <a:lnTo>
                    <a:pt x="0" y="3153"/>
                  </a:lnTo>
                  <a:lnTo>
                    <a:pt x="0" y="3381"/>
                  </a:lnTo>
                  <a:lnTo>
                    <a:pt x="13065" y="3381"/>
                  </a:lnTo>
                  <a:lnTo>
                    <a:pt x="13065" y="471"/>
                  </a:lnTo>
                  <a:lnTo>
                    <a:pt x="21808" y="471"/>
                  </a:lnTo>
                  <a:cubicBezTo>
                    <a:pt x="21865" y="657"/>
                    <a:pt x="22036" y="714"/>
                    <a:pt x="22165" y="714"/>
                  </a:cubicBezTo>
                  <a:cubicBezTo>
                    <a:pt x="22393" y="714"/>
                    <a:pt x="22578" y="586"/>
                    <a:pt x="22578" y="357"/>
                  </a:cubicBezTo>
                  <a:cubicBezTo>
                    <a:pt x="22578" y="115"/>
                    <a:pt x="22393" y="1"/>
                    <a:pt x="22165"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37" name="Google Shape;537;p22"/>
            <p:cNvSpPr/>
            <p:nvPr/>
          </p:nvSpPr>
          <p:spPr>
            <a:xfrm rot="-5400000">
              <a:off x="5194836" y="3787124"/>
              <a:ext cx="868602" cy="168161"/>
            </a:xfrm>
            <a:custGeom>
              <a:avLst/>
              <a:gdLst/>
              <a:ahLst/>
              <a:cxnLst/>
              <a:rect l="l" t="t" r="r" b="b"/>
              <a:pathLst>
                <a:path w="19969" h="3866" extrusionOk="0">
                  <a:moveTo>
                    <a:pt x="19540" y="1"/>
                  </a:moveTo>
                  <a:cubicBezTo>
                    <a:pt x="19426" y="1"/>
                    <a:pt x="19255" y="115"/>
                    <a:pt x="19184" y="300"/>
                  </a:cubicBezTo>
                  <a:lnTo>
                    <a:pt x="11995" y="300"/>
                  </a:lnTo>
                  <a:lnTo>
                    <a:pt x="11995" y="3623"/>
                  </a:lnTo>
                  <a:lnTo>
                    <a:pt x="0" y="3623"/>
                  </a:lnTo>
                  <a:lnTo>
                    <a:pt x="0" y="3866"/>
                  </a:lnTo>
                  <a:lnTo>
                    <a:pt x="12238" y="3866"/>
                  </a:lnTo>
                  <a:lnTo>
                    <a:pt x="12238" y="528"/>
                  </a:lnTo>
                  <a:lnTo>
                    <a:pt x="19184" y="528"/>
                  </a:lnTo>
                  <a:cubicBezTo>
                    <a:pt x="19255" y="657"/>
                    <a:pt x="19426" y="771"/>
                    <a:pt x="19540" y="771"/>
                  </a:cubicBezTo>
                  <a:cubicBezTo>
                    <a:pt x="19783" y="771"/>
                    <a:pt x="19968" y="585"/>
                    <a:pt x="19968" y="414"/>
                  </a:cubicBezTo>
                  <a:cubicBezTo>
                    <a:pt x="19968" y="172"/>
                    <a:pt x="19783" y="1"/>
                    <a:pt x="195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38" name="Google Shape;538;p22"/>
            <p:cNvSpPr/>
            <p:nvPr/>
          </p:nvSpPr>
          <p:spPr>
            <a:xfrm rot="-5400000">
              <a:off x="5215324" y="3849151"/>
              <a:ext cx="733977" cy="178731"/>
            </a:xfrm>
            <a:custGeom>
              <a:avLst/>
              <a:gdLst/>
              <a:ahLst/>
              <a:cxnLst/>
              <a:rect l="l" t="t" r="r" b="b"/>
              <a:pathLst>
                <a:path w="16874" h="4109" extrusionOk="0">
                  <a:moveTo>
                    <a:pt x="16516" y="0"/>
                  </a:moveTo>
                  <a:cubicBezTo>
                    <a:pt x="16331" y="0"/>
                    <a:pt x="16217" y="129"/>
                    <a:pt x="16160" y="300"/>
                  </a:cubicBezTo>
                  <a:lnTo>
                    <a:pt x="11111" y="300"/>
                  </a:lnTo>
                  <a:lnTo>
                    <a:pt x="11111" y="3866"/>
                  </a:lnTo>
                  <a:lnTo>
                    <a:pt x="0" y="3866"/>
                  </a:lnTo>
                  <a:lnTo>
                    <a:pt x="0" y="4108"/>
                  </a:lnTo>
                  <a:lnTo>
                    <a:pt x="11339" y="4108"/>
                  </a:lnTo>
                  <a:lnTo>
                    <a:pt x="11339" y="542"/>
                  </a:lnTo>
                  <a:lnTo>
                    <a:pt x="16160" y="542"/>
                  </a:lnTo>
                  <a:cubicBezTo>
                    <a:pt x="16217" y="657"/>
                    <a:pt x="16331" y="785"/>
                    <a:pt x="16516" y="785"/>
                  </a:cubicBezTo>
                  <a:cubicBezTo>
                    <a:pt x="16759" y="785"/>
                    <a:pt x="16873" y="599"/>
                    <a:pt x="16873" y="428"/>
                  </a:cubicBezTo>
                  <a:cubicBezTo>
                    <a:pt x="16873" y="186"/>
                    <a:pt x="16759" y="0"/>
                    <a:pt x="1651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39" name="Google Shape;539;p22"/>
            <p:cNvSpPr/>
            <p:nvPr/>
          </p:nvSpPr>
          <p:spPr>
            <a:xfrm rot="-5400000">
              <a:off x="5841900" y="4018530"/>
              <a:ext cx="465336" cy="108613"/>
            </a:xfrm>
            <a:custGeom>
              <a:avLst/>
              <a:gdLst/>
              <a:ahLst/>
              <a:cxnLst/>
              <a:rect l="l" t="t" r="r" b="b"/>
              <a:pathLst>
                <a:path w="10698" h="2497" extrusionOk="0">
                  <a:moveTo>
                    <a:pt x="0" y="1"/>
                  </a:moveTo>
                  <a:lnTo>
                    <a:pt x="0" y="243"/>
                  </a:lnTo>
                  <a:lnTo>
                    <a:pt x="10455" y="243"/>
                  </a:lnTo>
                  <a:lnTo>
                    <a:pt x="10455" y="2497"/>
                  </a:lnTo>
                  <a:lnTo>
                    <a:pt x="10697" y="2497"/>
                  </a:lnTo>
                  <a:lnTo>
                    <a:pt x="1069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40" name="Google Shape;540;p22"/>
            <p:cNvSpPr/>
            <p:nvPr/>
          </p:nvSpPr>
          <p:spPr>
            <a:xfrm rot="-5400000">
              <a:off x="5874501" y="4051132"/>
              <a:ext cx="431191" cy="77556"/>
            </a:xfrm>
            <a:custGeom>
              <a:avLst/>
              <a:gdLst/>
              <a:ahLst/>
              <a:cxnLst/>
              <a:rect l="l" t="t" r="r" b="b"/>
              <a:pathLst>
                <a:path w="9913" h="1783" extrusionOk="0">
                  <a:moveTo>
                    <a:pt x="0" y="0"/>
                  </a:moveTo>
                  <a:lnTo>
                    <a:pt x="0" y="243"/>
                  </a:lnTo>
                  <a:lnTo>
                    <a:pt x="9685" y="243"/>
                  </a:lnTo>
                  <a:lnTo>
                    <a:pt x="9685" y="1783"/>
                  </a:lnTo>
                  <a:lnTo>
                    <a:pt x="9913" y="1783"/>
                  </a:lnTo>
                  <a:lnTo>
                    <a:pt x="9913"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41" name="Google Shape;541;p22"/>
            <p:cNvSpPr/>
            <p:nvPr/>
          </p:nvSpPr>
          <p:spPr>
            <a:xfrm rot="-5400000">
              <a:off x="5229613" y="3907503"/>
              <a:ext cx="620405" cy="175599"/>
            </a:xfrm>
            <a:custGeom>
              <a:avLst/>
              <a:gdLst/>
              <a:ahLst/>
              <a:cxnLst/>
              <a:rect l="l" t="t" r="r" b="b"/>
              <a:pathLst>
                <a:path w="14263" h="4037" extrusionOk="0">
                  <a:moveTo>
                    <a:pt x="13906" y="0"/>
                  </a:moveTo>
                  <a:cubicBezTo>
                    <a:pt x="13721" y="0"/>
                    <a:pt x="13607" y="57"/>
                    <a:pt x="13550" y="228"/>
                  </a:cubicBezTo>
                  <a:lnTo>
                    <a:pt x="10155" y="228"/>
                  </a:lnTo>
                  <a:lnTo>
                    <a:pt x="10155" y="3794"/>
                  </a:lnTo>
                  <a:lnTo>
                    <a:pt x="0" y="3794"/>
                  </a:lnTo>
                  <a:lnTo>
                    <a:pt x="0" y="4036"/>
                  </a:lnTo>
                  <a:lnTo>
                    <a:pt x="10398" y="4036"/>
                  </a:lnTo>
                  <a:lnTo>
                    <a:pt x="10398" y="471"/>
                  </a:lnTo>
                  <a:lnTo>
                    <a:pt x="13550" y="471"/>
                  </a:lnTo>
                  <a:cubicBezTo>
                    <a:pt x="13607" y="656"/>
                    <a:pt x="13721" y="713"/>
                    <a:pt x="13906" y="713"/>
                  </a:cubicBezTo>
                  <a:cubicBezTo>
                    <a:pt x="14078" y="713"/>
                    <a:pt x="14263" y="585"/>
                    <a:pt x="14263" y="357"/>
                  </a:cubicBezTo>
                  <a:cubicBezTo>
                    <a:pt x="14263" y="114"/>
                    <a:pt x="14078" y="0"/>
                    <a:pt x="1390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542" name="Google Shape;542;p22"/>
          <p:cNvGrpSpPr/>
          <p:nvPr/>
        </p:nvGrpSpPr>
        <p:grpSpPr>
          <a:xfrm>
            <a:off x="9411901" y="1512569"/>
            <a:ext cx="4223388" cy="2289448"/>
            <a:chOff x="6561538" y="1197527"/>
            <a:chExt cx="3167541" cy="1717086"/>
          </a:xfrm>
        </p:grpSpPr>
        <p:grpSp>
          <p:nvGrpSpPr>
            <p:cNvPr id="543" name="Google Shape;543;p22"/>
            <p:cNvGrpSpPr/>
            <p:nvPr/>
          </p:nvGrpSpPr>
          <p:grpSpPr>
            <a:xfrm rot="-5400000">
              <a:off x="7662615" y="964074"/>
              <a:ext cx="849462" cy="3051616"/>
              <a:chOff x="8623429" y="2586962"/>
              <a:chExt cx="478381" cy="1718543"/>
            </a:xfrm>
          </p:grpSpPr>
          <p:sp>
            <p:nvSpPr>
              <p:cNvPr id="544" name="Google Shape;544;p22"/>
              <p:cNvSpPr/>
              <p:nvPr/>
            </p:nvSpPr>
            <p:spPr>
              <a:xfrm rot="-5400000">
                <a:off x="8267028" y="3481249"/>
                <a:ext cx="1527458" cy="121054"/>
              </a:xfrm>
              <a:custGeom>
                <a:avLst/>
                <a:gdLst/>
                <a:ahLst/>
                <a:cxnLst/>
                <a:rect l="l" t="t" r="r" b="b"/>
                <a:pathLst>
                  <a:path w="35116" h="2783" extrusionOk="0">
                    <a:moveTo>
                      <a:pt x="18185" y="1"/>
                    </a:moveTo>
                    <a:lnTo>
                      <a:pt x="15917" y="2254"/>
                    </a:lnTo>
                    <a:lnTo>
                      <a:pt x="0" y="2254"/>
                    </a:lnTo>
                    <a:lnTo>
                      <a:pt x="0" y="2497"/>
                    </a:lnTo>
                    <a:lnTo>
                      <a:pt x="16046" y="2497"/>
                    </a:lnTo>
                    <a:lnTo>
                      <a:pt x="18299" y="229"/>
                    </a:lnTo>
                    <a:lnTo>
                      <a:pt x="22878" y="229"/>
                    </a:lnTo>
                    <a:lnTo>
                      <a:pt x="25131" y="2497"/>
                    </a:lnTo>
                    <a:lnTo>
                      <a:pt x="34402" y="2497"/>
                    </a:lnTo>
                    <a:cubicBezTo>
                      <a:pt x="34459" y="2668"/>
                      <a:pt x="34588" y="2782"/>
                      <a:pt x="34759" y="2782"/>
                    </a:cubicBezTo>
                    <a:cubicBezTo>
                      <a:pt x="35001" y="2782"/>
                      <a:pt x="35115" y="2611"/>
                      <a:pt x="35115" y="2368"/>
                    </a:cubicBezTo>
                    <a:cubicBezTo>
                      <a:pt x="35115" y="2197"/>
                      <a:pt x="35001" y="2012"/>
                      <a:pt x="34759" y="2012"/>
                    </a:cubicBezTo>
                    <a:cubicBezTo>
                      <a:pt x="34588" y="2012"/>
                      <a:pt x="34459" y="2140"/>
                      <a:pt x="34402" y="2254"/>
                    </a:cubicBezTo>
                    <a:lnTo>
                      <a:pt x="25245" y="2254"/>
                    </a:lnTo>
                    <a:lnTo>
                      <a:pt x="22935"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45" name="Google Shape;545;p22"/>
              <p:cNvSpPr/>
              <p:nvPr/>
            </p:nvSpPr>
            <p:spPr>
              <a:xfrm rot="-5400000">
                <a:off x="8122184" y="3470418"/>
                <a:ext cx="1506971" cy="163203"/>
              </a:xfrm>
              <a:custGeom>
                <a:avLst/>
                <a:gdLst/>
                <a:ahLst/>
                <a:cxnLst/>
                <a:rect l="l" t="t" r="r" b="b"/>
                <a:pathLst>
                  <a:path w="34645" h="3752" extrusionOk="0">
                    <a:moveTo>
                      <a:pt x="14135" y="0"/>
                    </a:moveTo>
                    <a:lnTo>
                      <a:pt x="14135" y="3509"/>
                    </a:lnTo>
                    <a:lnTo>
                      <a:pt x="0" y="3509"/>
                    </a:lnTo>
                    <a:lnTo>
                      <a:pt x="0" y="3751"/>
                    </a:lnTo>
                    <a:lnTo>
                      <a:pt x="14377" y="3751"/>
                    </a:lnTo>
                    <a:lnTo>
                      <a:pt x="14377" y="243"/>
                    </a:lnTo>
                    <a:lnTo>
                      <a:pt x="24832" y="243"/>
                    </a:lnTo>
                    <a:lnTo>
                      <a:pt x="27684" y="3095"/>
                    </a:lnTo>
                    <a:lnTo>
                      <a:pt x="33874" y="3095"/>
                    </a:lnTo>
                    <a:cubicBezTo>
                      <a:pt x="33931" y="3209"/>
                      <a:pt x="34103" y="3338"/>
                      <a:pt x="34231" y="3338"/>
                    </a:cubicBezTo>
                    <a:cubicBezTo>
                      <a:pt x="34459" y="3338"/>
                      <a:pt x="34645" y="3152"/>
                      <a:pt x="34645" y="2910"/>
                    </a:cubicBezTo>
                    <a:cubicBezTo>
                      <a:pt x="34645" y="2739"/>
                      <a:pt x="34459" y="2553"/>
                      <a:pt x="34231" y="2553"/>
                    </a:cubicBezTo>
                    <a:cubicBezTo>
                      <a:pt x="34046" y="2553"/>
                      <a:pt x="33931" y="2682"/>
                      <a:pt x="33874" y="2853"/>
                    </a:cubicBezTo>
                    <a:lnTo>
                      <a:pt x="27741" y="2853"/>
                    </a:lnTo>
                    <a:lnTo>
                      <a:pt x="24960"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46" name="Google Shape;546;p22"/>
              <p:cNvSpPr/>
              <p:nvPr/>
            </p:nvSpPr>
            <p:spPr>
              <a:xfrm rot="-5400000">
                <a:off x="8039648" y="3426986"/>
                <a:ext cx="1578959" cy="178079"/>
              </a:xfrm>
              <a:custGeom>
                <a:avLst/>
                <a:gdLst/>
                <a:ahLst/>
                <a:cxnLst/>
                <a:rect l="l" t="t" r="r" b="b"/>
                <a:pathLst>
                  <a:path w="36300" h="4094" extrusionOk="0">
                    <a:moveTo>
                      <a:pt x="13193" y="0"/>
                    </a:moveTo>
                    <a:lnTo>
                      <a:pt x="13193" y="3866"/>
                    </a:lnTo>
                    <a:lnTo>
                      <a:pt x="0" y="3866"/>
                    </a:lnTo>
                    <a:lnTo>
                      <a:pt x="0" y="4094"/>
                    </a:lnTo>
                    <a:lnTo>
                      <a:pt x="13421" y="4094"/>
                    </a:lnTo>
                    <a:lnTo>
                      <a:pt x="13421" y="228"/>
                    </a:lnTo>
                    <a:lnTo>
                      <a:pt x="25488" y="228"/>
                    </a:lnTo>
                    <a:lnTo>
                      <a:pt x="28397" y="3152"/>
                    </a:lnTo>
                    <a:lnTo>
                      <a:pt x="35586" y="3152"/>
                    </a:lnTo>
                    <a:cubicBezTo>
                      <a:pt x="35657" y="3266"/>
                      <a:pt x="35771" y="3381"/>
                      <a:pt x="35942" y="3381"/>
                    </a:cubicBezTo>
                    <a:cubicBezTo>
                      <a:pt x="36185" y="3381"/>
                      <a:pt x="36299" y="3266"/>
                      <a:pt x="36299" y="3024"/>
                    </a:cubicBezTo>
                    <a:cubicBezTo>
                      <a:pt x="36299" y="2853"/>
                      <a:pt x="36185" y="2667"/>
                      <a:pt x="35942" y="2667"/>
                    </a:cubicBezTo>
                    <a:cubicBezTo>
                      <a:pt x="35771" y="2667"/>
                      <a:pt x="35657" y="2724"/>
                      <a:pt x="35586" y="2910"/>
                    </a:cubicBezTo>
                    <a:lnTo>
                      <a:pt x="28454" y="2910"/>
                    </a:lnTo>
                    <a:lnTo>
                      <a:pt x="25602"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47" name="Google Shape;547;p22"/>
              <p:cNvSpPr/>
              <p:nvPr/>
            </p:nvSpPr>
            <p:spPr>
              <a:xfrm rot="-5400000">
                <a:off x="8073163" y="3501432"/>
                <a:ext cx="1413930" cy="194216"/>
              </a:xfrm>
              <a:custGeom>
                <a:avLst/>
                <a:gdLst/>
                <a:ahLst/>
                <a:cxnLst/>
                <a:rect l="l" t="t" r="r" b="b"/>
                <a:pathLst>
                  <a:path w="32506" h="4465" extrusionOk="0">
                    <a:moveTo>
                      <a:pt x="12238" y="0"/>
                    </a:moveTo>
                    <a:lnTo>
                      <a:pt x="12238" y="4222"/>
                    </a:lnTo>
                    <a:lnTo>
                      <a:pt x="0" y="4222"/>
                    </a:lnTo>
                    <a:lnTo>
                      <a:pt x="0" y="4464"/>
                    </a:lnTo>
                    <a:lnTo>
                      <a:pt x="12480" y="4464"/>
                    </a:lnTo>
                    <a:lnTo>
                      <a:pt x="12480" y="243"/>
                    </a:lnTo>
                    <a:lnTo>
                      <a:pt x="26258" y="243"/>
                    </a:lnTo>
                    <a:lnTo>
                      <a:pt x="29353" y="3323"/>
                    </a:lnTo>
                    <a:lnTo>
                      <a:pt x="31792" y="3323"/>
                    </a:lnTo>
                    <a:cubicBezTo>
                      <a:pt x="31849" y="3452"/>
                      <a:pt x="31963" y="3566"/>
                      <a:pt x="32149" y="3566"/>
                    </a:cubicBezTo>
                    <a:cubicBezTo>
                      <a:pt x="32377" y="3566"/>
                      <a:pt x="32505" y="3395"/>
                      <a:pt x="32505" y="3209"/>
                    </a:cubicBezTo>
                    <a:cubicBezTo>
                      <a:pt x="32505" y="2967"/>
                      <a:pt x="32377" y="2796"/>
                      <a:pt x="32149" y="2796"/>
                    </a:cubicBezTo>
                    <a:cubicBezTo>
                      <a:pt x="31963" y="2796"/>
                      <a:pt x="31849" y="2910"/>
                      <a:pt x="31792" y="3095"/>
                    </a:cubicBezTo>
                    <a:lnTo>
                      <a:pt x="29467" y="3095"/>
                    </a:lnTo>
                    <a:lnTo>
                      <a:pt x="26386"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48" name="Google Shape;548;p22"/>
              <p:cNvSpPr/>
              <p:nvPr/>
            </p:nvSpPr>
            <p:spPr>
              <a:xfrm rot="-5400000">
                <a:off x="8472362" y="4017291"/>
                <a:ext cx="439281" cy="137148"/>
              </a:xfrm>
              <a:custGeom>
                <a:avLst/>
                <a:gdLst/>
                <a:ahLst/>
                <a:cxnLst/>
                <a:rect l="l" t="t" r="r" b="b"/>
                <a:pathLst>
                  <a:path w="10099" h="3153" extrusionOk="0">
                    <a:moveTo>
                      <a:pt x="9742" y="1"/>
                    </a:moveTo>
                    <a:cubicBezTo>
                      <a:pt x="9499" y="1"/>
                      <a:pt x="9328" y="186"/>
                      <a:pt x="9328" y="357"/>
                    </a:cubicBezTo>
                    <a:cubicBezTo>
                      <a:pt x="9328" y="543"/>
                      <a:pt x="9442" y="714"/>
                      <a:pt x="9628" y="714"/>
                    </a:cubicBezTo>
                    <a:lnTo>
                      <a:pt x="9628" y="2910"/>
                    </a:lnTo>
                    <a:lnTo>
                      <a:pt x="0" y="2910"/>
                    </a:lnTo>
                    <a:lnTo>
                      <a:pt x="0" y="3153"/>
                    </a:lnTo>
                    <a:lnTo>
                      <a:pt x="9856" y="3153"/>
                    </a:lnTo>
                    <a:lnTo>
                      <a:pt x="9856" y="714"/>
                    </a:lnTo>
                    <a:cubicBezTo>
                      <a:pt x="9984" y="714"/>
                      <a:pt x="10098" y="543"/>
                      <a:pt x="10098" y="357"/>
                    </a:cubicBezTo>
                    <a:cubicBezTo>
                      <a:pt x="10098" y="186"/>
                      <a:pt x="9913" y="1"/>
                      <a:pt x="974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49" name="Google Shape;549;p22"/>
              <p:cNvSpPr/>
              <p:nvPr/>
            </p:nvSpPr>
            <p:spPr>
              <a:xfrm rot="-5400000">
                <a:off x="8472688" y="3978513"/>
                <a:ext cx="477733" cy="176252"/>
              </a:xfrm>
              <a:custGeom>
                <a:avLst/>
                <a:gdLst/>
                <a:ahLst/>
                <a:cxnLst/>
                <a:rect l="l" t="t" r="r" b="b"/>
                <a:pathLst>
                  <a:path w="10983" h="4052" extrusionOk="0">
                    <a:moveTo>
                      <a:pt x="10569" y="1"/>
                    </a:moveTo>
                    <a:cubicBezTo>
                      <a:pt x="10398" y="1"/>
                      <a:pt x="10212" y="186"/>
                      <a:pt x="10212" y="357"/>
                    </a:cubicBezTo>
                    <a:cubicBezTo>
                      <a:pt x="10212" y="543"/>
                      <a:pt x="10341" y="714"/>
                      <a:pt x="10455" y="714"/>
                    </a:cubicBezTo>
                    <a:lnTo>
                      <a:pt x="10455" y="3809"/>
                    </a:lnTo>
                    <a:lnTo>
                      <a:pt x="0" y="3809"/>
                    </a:lnTo>
                    <a:lnTo>
                      <a:pt x="0" y="4052"/>
                    </a:lnTo>
                    <a:lnTo>
                      <a:pt x="10697" y="4052"/>
                    </a:lnTo>
                    <a:lnTo>
                      <a:pt x="10697" y="714"/>
                    </a:lnTo>
                    <a:cubicBezTo>
                      <a:pt x="10868" y="714"/>
                      <a:pt x="10983" y="543"/>
                      <a:pt x="10983" y="357"/>
                    </a:cubicBezTo>
                    <a:cubicBezTo>
                      <a:pt x="10983" y="186"/>
                      <a:pt x="10811" y="1"/>
                      <a:pt x="1056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50" name="Google Shape;550;p22"/>
              <p:cNvSpPr/>
              <p:nvPr/>
            </p:nvSpPr>
            <p:spPr>
              <a:xfrm rot="-5400000">
                <a:off x="8182970" y="3430727"/>
                <a:ext cx="1620499" cy="129057"/>
              </a:xfrm>
              <a:custGeom>
                <a:avLst/>
                <a:gdLst/>
                <a:ahLst/>
                <a:cxnLst/>
                <a:rect l="l" t="t" r="r" b="b"/>
                <a:pathLst>
                  <a:path w="37255" h="2967" extrusionOk="0">
                    <a:moveTo>
                      <a:pt x="17700" y="0"/>
                    </a:moveTo>
                    <a:lnTo>
                      <a:pt x="15261" y="2382"/>
                    </a:lnTo>
                    <a:lnTo>
                      <a:pt x="0" y="2382"/>
                    </a:lnTo>
                    <a:lnTo>
                      <a:pt x="0" y="2610"/>
                    </a:lnTo>
                    <a:lnTo>
                      <a:pt x="15390" y="2610"/>
                    </a:lnTo>
                    <a:lnTo>
                      <a:pt x="17829" y="243"/>
                    </a:lnTo>
                    <a:lnTo>
                      <a:pt x="23462" y="243"/>
                    </a:lnTo>
                    <a:lnTo>
                      <a:pt x="26030" y="2739"/>
                    </a:lnTo>
                    <a:lnTo>
                      <a:pt x="36484" y="2739"/>
                    </a:lnTo>
                    <a:cubicBezTo>
                      <a:pt x="36542" y="2910"/>
                      <a:pt x="36727" y="2967"/>
                      <a:pt x="36841" y="2967"/>
                    </a:cubicBezTo>
                    <a:cubicBezTo>
                      <a:pt x="37084" y="2967"/>
                      <a:pt x="37255" y="2853"/>
                      <a:pt x="37255" y="2610"/>
                    </a:cubicBezTo>
                    <a:cubicBezTo>
                      <a:pt x="37255" y="2382"/>
                      <a:pt x="37084" y="2254"/>
                      <a:pt x="36841" y="2254"/>
                    </a:cubicBezTo>
                    <a:cubicBezTo>
                      <a:pt x="36727" y="2254"/>
                      <a:pt x="36542" y="2311"/>
                      <a:pt x="36484" y="2496"/>
                    </a:cubicBezTo>
                    <a:lnTo>
                      <a:pt x="26087" y="2496"/>
                    </a:lnTo>
                    <a:lnTo>
                      <a:pt x="23591"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51" name="Google Shape;551;p22"/>
              <p:cNvSpPr/>
              <p:nvPr/>
            </p:nvSpPr>
            <p:spPr>
              <a:xfrm rot="-5400000">
                <a:off x="8089908" y="3371157"/>
                <a:ext cx="1718543" cy="150153"/>
              </a:xfrm>
              <a:custGeom>
                <a:avLst/>
                <a:gdLst/>
                <a:ahLst/>
                <a:cxnLst/>
                <a:rect l="l" t="t" r="r" b="b"/>
                <a:pathLst>
                  <a:path w="39509" h="3452" extrusionOk="0">
                    <a:moveTo>
                      <a:pt x="17344" y="0"/>
                    </a:moveTo>
                    <a:lnTo>
                      <a:pt x="14620" y="2681"/>
                    </a:lnTo>
                    <a:lnTo>
                      <a:pt x="0" y="2681"/>
                    </a:lnTo>
                    <a:lnTo>
                      <a:pt x="0" y="2924"/>
                    </a:lnTo>
                    <a:lnTo>
                      <a:pt x="14734" y="2924"/>
                    </a:lnTo>
                    <a:lnTo>
                      <a:pt x="17401" y="243"/>
                    </a:lnTo>
                    <a:lnTo>
                      <a:pt x="24062" y="243"/>
                    </a:lnTo>
                    <a:lnTo>
                      <a:pt x="27028" y="3152"/>
                    </a:lnTo>
                    <a:lnTo>
                      <a:pt x="38738" y="3152"/>
                    </a:lnTo>
                    <a:cubicBezTo>
                      <a:pt x="38795" y="3338"/>
                      <a:pt x="38980" y="3452"/>
                      <a:pt x="39095" y="3452"/>
                    </a:cubicBezTo>
                    <a:cubicBezTo>
                      <a:pt x="39337" y="3452"/>
                      <a:pt x="39508" y="3281"/>
                      <a:pt x="39508" y="3038"/>
                    </a:cubicBezTo>
                    <a:cubicBezTo>
                      <a:pt x="39508" y="2853"/>
                      <a:pt x="39337" y="2681"/>
                      <a:pt x="39095" y="2681"/>
                    </a:cubicBezTo>
                    <a:cubicBezTo>
                      <a:pt x="38980" y="2681"/>
                      <a:pt x="38795" y="2796"/>
                      <a:pt x="38738" y="2924"/>
                    </a:cubicBezTo>
                    <a:lnTo>
                      <a:pt x="27157" y="2924"/>
                    </a:lnTo>
                    <a:lnTo>
                      <a:pt x="24176"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52" name="Google Shape;552;p22"/>
              <p:cNvSpPr/>
              <p:nvPr/>
            </p:nvSpPr>
            <p:spPr>
              <a:xfrm rot="-5400000">
                <a:off x="8069444" y="3539297"/>
                <a:ext cx="1330763" cy="201654"/>
              </a:xfrm>
              <a:custGeom>
                <a:avLst/>
                <a:gdLst/>
                <a:ahLst/>
                <a:cxnLst/>
                <a:rect l="l" t="t" r="r" b="b"/>
                <a:pathLst>
                  <a:path w="30594" h="4636" extrusionOk="0">
                    <a:moveTo>
                      <a:pt x="11282" y="0"/>
                    </a:moveTo>
                    <a:lnTo>
                      <a:pt x="11282" y="4393"/>
                    </a:lnTo>
                    <a:lnTo>
                      <a:pt x="0" y="4393"/>
                    </a:lnTo>
                    <a:lnTo>
                      <a:pt x="0" y="4636"/>
                    </a:lnTo>
                    <a:lnTo>
                      <a:pt x="11524" y="4636"/>
                    </a:lnTo>
                    <a:lnTo>
                      <a:pt x="11524" y="243"/>
                    </a:lnTo>
                    <a:lnTo>
                      <a:pt x="26914" y="243"/>
                    </a:lnTo>
                    <a:lnTo>
                      <a:pt x="29881" y="3152"/>
                    </a:lnTo>
                    <a:cubicBezTo>
                      <a:pt x="29824" y="3209"/>
                      <a:pt x="29824" y="3267"/>
                      <a:pt x="29824" y="3324"/>
                    </a:cubicBezTo>
                    <a:cubicBezTo>
                      <a:pt x="29824" y="3566"/>
                      <a:pt x="30009" y="3737"/>
                      <a:pt x="30180" y="3737"/>
                    </a:cubicBezTo>
                    <a:cubicBezTo>
                      <a:pt x="30423" y="3737"/>
                      <a:pt x="30594" y="3566"/>
                      <a:pt x="30594" y="3324"/>
                    </a:cubicBezTo>
                    <a:cubicBezTo>
                      <a:pt x="30594" y="3152"/>
                      <a:pt x="30423" y="2967"/>
                      <a:pt x="30180" y="2967"/>
                    </a:cubicBezTo>
                    <a:cubicBezTo>
                      <a:pt x="30123" y="2967"/>
                      <a:pt x="30123" y="2967"/>
                      <a:pt x="30066" y="3024"/>
                    </a:cubicBezTo>
                    <a:lnTo>
                      <a:pt x="2702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53" name="Google Shape;553;p22"/>
              <p:cNvSpPr/>
              <p:nvPr/>
            </p:nvSpPr>
            <p:spPr>
              <a:xfrm rot="-5400000">
                <a:off x="8940152" y="3389472"/>
                <a:ext cx="230232" cy="93085"/>
              </a:xfrm>
              <a:custGeom>
                <a:avLst/>
                <a:gdLst/>
                <a:ahLst/>
                <a:cxnLst/>
                <a:rect l="l" t="t" r="r" b="b"/>
                <a:pathLst>
                  <a:path w="5293" h="2140" extrusionOk="0">
                    <a:moveTo>
                      <a:pt x="4879" y="0"/>
                    </a:moveTo>
                    <a:cubicBezTo>
                      <a:pt x="4765" y="0"/>
                      <a:pt x="4579" y="114"/>
                      <a:pt x="4522" y="243"/>
                    </a:cubicBezTo>
                    <a:lnTo>
                      <a:pt x="1912" y="243"/>
                    </a:lnTo>
                    <a:lnTo>
                      <a:pt x="1" y="2140"/>
                    </a:lnTo>
                    <a:lnTo>
                      <a:pt x="357" y="2140"/>
                    </a:lnTo>
                    <a:lnTo>
                      <a:pt x="2026" y="471"/>
                    </a:lnTo>
                    <a:lnTo>
                      <a:pt x="4522" y="471"/>
                    </a:lnTo>
                    <a:cubicBezTo>
                      <a:pt x="4579" y="656"/>
                      <a:pt x="4765" y="770"/>
                      <a:pt x="4879" y="770"/>
                    </a:cubicBezTo>
                    <a:cubicBezTo>
                      <a:pt x="5121" y="770"/>
                      <a:pt x="5292" y="599"/>
                      <a:pt x="5292" y="357"/>
                    </a:cubicBezTo>
                    <a:cubicBezTo>
                      <a:pt x="5292" y="186"/>
                      <a:pt x="5121" y="0"/>
                      <a:pt x="487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54" name="Google Shape;554;p22"/>
              <p:cNvSpPr/>
              <p:nvPr/>
            </p:nvSpPr>
            <p:spPr>
              <a:xfrm rot="-5400000">
                <a:off x="8976450" y="3345735"/>
                <a:ext cx="196696" cy="54024"/>
              </a:xfrm>
              <a:custGeom>
                <a:avLst/>
                <a:gdLst/>
                <a:ahLst/>
                <a:cxnLst/>
                <a:rect l="l" t="t" r="r" b="b"/>
                <a:pathLst>
                  <a:path w="4522" h="1242" extrusionOk="0">
                    <a:moveTo>
                      <a:pt x="4165" y="1"/>
                    </a:moveTo>
                    <a:cubicBezTo>
                      <a:pt x="3994" y="1"/>
                      <a:pt x="3866" y="115"/>
                      <a:pt x="3809" y="229"/>
                    </a:cubicBezTo>
                    <a:lnTo>
                      <a:pt x="1013" y="229"/>
                    </a:lnTo>
                    <a:lnTo>
                      <a:pt x="1" y="1242"/>
                    </a:lnTo>
                    <a:lnTo>
                      <a:pt x="357" y="1242"/>
                    </a:lnTo>
                    <a:lnTo>
                      <a:pt x="1142" y="471"/>
                    </a:lnTo>
                    <a:lnTo>
                      <a:pt x="3809" y="471"/>
                    </a:lnTo>
                    <a:cubicBezTo>
                      <a:pt x="3866" y="642"/>
                      <a:pt x="3994" y="771"/>
                      <a:pt x="4165" y="771"/>
                    </a:cubicBezTo>
                    <a:cubicBezTo>
                      <a:pt x="4351" y="771"/>
                      <a:pt x="4522" y="585"/>
                      <a:pt x="4522" y="357"/>
                    </a:cubicBezTo>
                    <a:cubicBezTo>
                      <a:pt x="4522" y="172"/>
                      <a:pt x="4351" y="1"/>
                      <a:pt x="4165"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555" name="Google Shape;555;p22"/>
            <p:cNvGrpSpPr/>
            <p:nvPr/>
          </p:nvGrpSpPr>
          <p:grpSpPr>
            <a:xfrm rot="-5400000">
              <a:off x="7782944" y="77685"/>
              <a:ext cx="826293" cy="3065976"/>
              <a:chOff x="4128096" y="2589445"/>
              <a:chExt cx="465334" cy="1726630"/>
            </a:xfrm>
          </p:grpSpPr>
          <p:sp>
            <p:nvSpPr>
              <p:cNvPr id="556" name="Google Shape;556;p22"/>
              <p:cNvSpPr/>
              <p:nvPr/>
            </p:nvSpPr>
            <p:spPr>
              <a:xfrm rot="-5400000">
                <a:off x="4350516" y="3592343"/>
                <a:ext cx="447328" cy="38495"/>
              </a:xfrm>
              <a:custGeom>
                <a:avLst/>
                <a:gdLst/>
                <a:ahLst/>
                <a:cxnLst/>
                <a:rect l="l" t="t" r="r" b="b"/>
                <a:pathLst>
                  <a:path w="10284" h="885" extrusionOk="0">
                    <a:moveTo>
                      <a:pt x="9927" y="0"/>
                    </a:moveTo>
                    <a:cubicBezTo>
                      <a:pt x="9742" y="0"/>
                      <a:pt x="9628" y="114"/>
                      <a:pt x="9571" y="242"/>
                    </a:cubicBezTo>
                    <a:lnTo>
                      <a:pt x="0" y="242"/>
                    </a:lnTo>
                    <a:lnTo>
                      <a:pt x="0" y="884"/>
                    </a:lnTo>
                    <a:lnTo>
                      <a:pt x="243" y="884"/>
                    </a:lnTo>
                    <a:lnTo>
                      <a:pt x="243" y="471"/>
                    </a:lnTo>
                    <a:lnTo>
                      <a:pt x="9571" y="471"/>
                    </a:lnTo>
                    <a:cubicBezTo>
                      <a:pt x="9628" y="656"/>
                      <a:pt x="9742" y="770"/>
                      <a:pt x="9927" y="770"/>
                    </a:cubicBezTo>
                    <a:cubicBezTo>
                      <a:pt x="10155" y="770"/>
                      <a:pt x="10284" y="599"/>
                      <a:pt x="10284" y="357"/>
                    </a:cubicBezTo>
                    <a:cubicBezTo>
                      <a:pt x="10284" y="171"/>
                      <a:pt x="10155" y="0"/>
                      <a:pt x="9927"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57" name="Google Shape;557;p22"/>
              <p:cNvSpPr/>
              <p:nvPr/>
            </p:nvSpPr>
            <p:spPr>
              <a:xfrm rot="-5400000">
                <a:off x="4258650" y="2857151"/>
                <a:ext cx="602484" cy="67073"/>
              </a:xfrm>
              <a:custGeom>
                <a:avLst/>
                <a:gdLst/>
                <a:ahLst/>
                <a:cxnLst/>
                <a:rect l="l" t="t" r="r" b="b"/>
                <a:pathLst>
                  <a:path w="13851" h="1542" extrusionOk="0">
                    <a:moveTo>
                      <a:pt x="13494" y="1"/>
                    </a:moveTo>
                    <a:cubicBezTo>
                      <a:pt x="13322" y="1"/>
                      <a:pt x="13137" y="58"/>
                      <a:pt x="13137" y="243"/>
                    </a:cubicBezTo>
                    <a:lnTo>
                      <a:pt x="1" y="243"/>
                    </a:lnTo>
                    <a:lnTo>
                      <a:pt x="1" y="1541"/>
                    </a:lnTo>
                    <a:lnTo>
                      <a:pt x="243" y="1541"/>
                    </a:lnTo>
                    <a:lnTo>
                      <a:pt x="243" y="472"/>
                    </a:lnTo>
                    <a:lnTo>
                      <a:pt x="13137" y="472"/>
                    </a:lnTo>
                    <a:cubicBezTo>
                      <a:pt x="13137" y="600"/>
                      <a:pt x="13322" y="714"/>
                      <a:pt x="13494" y="714"/>
                    </a:cubicBezTo>
                    <a:cubicBezTo>
                      <a:pt x="13679" y="714"/>
                      <a:pt x="13850" y="543"/>
                      <a:pt x="13850" y="357"/>
                    </a:cubicBezTo>
                    <a:cubicBezTo>
                      <a:pt x="13850" y="115"/>
                      <a:pt x="13679" y="1"/>
                      <a:pt x="1349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58" name="Google Shape;558;p22"/>
              <p:cNvSpPr/>
              <p:nvPr/>
            </p:nvSpPr>
            <p:spPr>
              <a:xfrm rot="-5400000">
                <a:off x="4342753" y="2990231"/>
                <a:ext cx="395827" cy="105525"/>
              </a:xfrm>
              <a:custGeom>
                <a:avLst/>
                <a:gdLst/>
                <a:ahLst/>
                <a:cxnLst/>
                <a:rect l="l" t="t" r="r" b="b"/>
                <a:pathLst>
                  <a:path w="9100" h="2426" extrusionOk="0">
                    <a:moveTo>
                      <a:pt x="8686" y="1"/>
                    </a:moveTo>
                    <a:cubicBezTo>
                      <a:pt x="8558" y="1"/>
                      <a:pt x="8387" y="115"/>
                      <a:pt x="8330" y="229"/>
                    </a:cubicBezTo>
                    <a:lnTo>
                      <a:pt x="0" y="229"/>
                    </a:lnTo>
                    <a:lnTo>
                      <a:pt x="0" y="2425"/>
                    </a:lnTo>
                    <a:lnTo>
                      <a:pt x="243" y="2425"/>
                    </a:lnTo>
                    <a:lnTo>
                      <a:pt x="243" y="471"/>
                    </a:lnTo>
                    <a:lnTo>
                      <a:pt x="8330" y="471"/>
                    </a:lnTo>
                    <a:cubicBezTo>
                      <a:pt x="8387" y="642"/>
                      <a:pt x="8558" y="771"/>
                      <a:pt x="8686" y="771"/>
                    </a:cubicBezTo>
                    <a:cubicBezTo>
                      <a:pt x="8914" y="771"/>
                      <a:pt x="9100" y="585"/>
                      <a:pt x="9100" y="357"/>
                    </a:cubicBezTo>
                    <a:cubicBezTo>
                      <a:pt x="9100" y="172"/>
                      <a:pt x="8914" y="1"/>
                      <a:pt x="8686"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59" name="Google Shape;559;p22"/>
              <p:cNvSpPr/>
              <p:nvPr/>
            </p:nvSpPr>
            <p:spPr>
              <a:xfrm rot="-5400000">
                <a:off x="4236967" y="2935946"/>
                <a:ext cx="565859" cy="147065"/>
              </a:xfrm>
              <a:custGeom>
                <a:avLst/>
                <a:gdLst/>
                <a:ahLst/>
                <a:cxnLst/>
                <a:rect l="l" t="t" r="r" b="b"/>
                <a:pathLst>
                  <a:path w="13009" h="3381" extrusionOk="0">
                    <a:moveTo>
                      <a:pt x="12594" y="0"/>
                    </a:moveTo>
                    <a:cubicBezTo>
                      <a:pt x="12480" y="0"/>
                      <a:pt x="12295" y="114"/>
                      <a:pt x="12238" y="242"/>
                    </a:cubicBezTo>
                    <a:lnTo>
                      <a:pt x="0" y="242"/>
                    </a:lnTo>
                    <a:lnTo>
                      <a:pt x="0" y="3380"/>
                    </a:lnTo>
                    <a:lnTo>
                      <a:pt x="243" y="3380"/>
                    </a:lnTo>
                    <a:lnTo>
                      <a:pt x="243" y="471"/>
                    </a:lnTo>
                    <a:lnTo>
                      <a:pt x="12238" y="471"/>
                    </a:lnTo>
                    <a:cubicBezTo>
                      <a:pt x="12295" y="656"/>
                      <a:pt x="12480" y="770"/>
                      <a:pt x="12594" y="770"/>
                    </a:cubicBezTo>
                    <a:cubicBezTo>
                      <a:pt x="12837" y="770"/>
                      <a:pt x="13008" y="599"/>
                      <a:pt x="13008" y="357"/>
                    </a:cubicBezTo>
                    <a:cubicBezTo>
                      <a:pt x="13008" y="171"/>
                      <a:pt x="12837" y="0"/>
                      <a:pt x="12594"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60" name="Google Shape;560;p22"/>
              <p:cNvSpPr/>
              <p:nvPr/>
            </p:nvSpPr>
            <p:spPr>
              <a:xfrm rot="-5400000">
                <a:off x="4284728" y="3027769"/>
                <a:ext cx="421317" cy="196087"/>
              </a:xfrm>
              <a:custGeom>
                <a:avLst/>
                <a:gdLst/>
                <a:ahLst/>
                <a:cxnLst/>
                <a:rect l="l" t="t" r="r" b="b"/>
                <a:pathLst>
                  <a:path w="9686" h="4508" extrusionOk="0">
                    <a:moveTo>
                      <a:pt x="9329" y="0"/>
                    </a:moveTo>
                    <a:cubicBezTo>
                      <a:pt x="9157" y="0"/>
                      <a:pt x="8972" y="114"/>
                      <a:pt x="8972" y="300"/>
                    </a:cubicBezTo>
                    <a:lnTo>
                      <a:pt x="1" y="300"/>
                    </a:lnTo>
                    <a:lnTo>
                      <a:pt x="1" y="4507"/>
                    </a:lnTo>
                    <a:lnTo>
                      <a:pt x="243" y="4507"/>
                    </a:lnTo>
                    <a:lnTo>
                      <a:pt x="243" y="528"/>
                    </a:lnTo>
                    <a:lnTo>
                      <a:pt x="8972" y="528"/>
                    </a:lnTo>
                    <a:cubicBezTo>
                      <a:pt x="8972" y="656"/>
                      <a:pt x="9157" y="770"/>
                      <a:pt x="9329" y="770"/>
                    </a:cubicBezTo>
                    <a:cubicBezTo>
                      <a:pt x="9514" y="770"/>
                      <a:pt x="9685" y="585"/>
                      <a:pt x="9685" y="414"/>
                    </a:cubicBezTo>
                    <a:cubicBezTo>
                      <a:pt x="9685" y="171"/>
                      <a:pt x="9514" y="0"/>
                      <a:pt x="932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61" name="Google Shape;561;p22"/>
              <p:cNvSpPr/>
              <p:nvPr/>
            </p:nvSpPr>
            <p:spPr>
              <a:xfrm rot="-5400000">
                <a:off x="3936988" y="3222875"/>
                <a:ext cx="1067777" cy="245108"/>
              </a:xfrm>
              <a:custGeom>
                <a:avLst/>
                <a:gdLst/>
                <a:ahLst/>
                <a:cxnLst/>
                <a:rect l="l" t="t" r="r" b="b"/>
                <a:pathLst>
                  <a:path w="24548" h="5635" extrusionOk="0">
                    <a:moveTo>
                      <a:pt x="24190" y="0"/>
                    </a:moveTo>
                    <a:cubicBezTo>
                      <a:pt x="24005" y="0"/>
                      <a:pt x="23834" y="115"/>
                      <a:pt x="23834" y="229"/>
                    </a:cubicBezTo>
                    <a:lnTo>
                      <a:pt x="11525" y="229"/>
                    </a:lnTo>
                    <a:lnTo>
                      <a:pt x="11525" y="4151"/>
                    </a:lnTo>
                    <a:lnTo>
                      <a:pt x="1" y="4151"/>
                    </a:lnTo>
                    <a:lnTo>
                      <a:pt x="1" y="5634"/>
                    </a:lnTo>
                    <a:lnTo>
                      <a:pt x="243" y="5634"/>
                    </a:lnTo>
                    <a:lnTo>
                      <a:pt x="243" y="4393"/>
                    </a:lnTo>
                    <a:lnTo>
                      <a:pt x="11768" y="4393"/>
                    </a:lnTo>
                    <a:lnTo>
                      <a:pt x="11768" y="471"/>
                    </a:lnTo>
                    <a:lnTo>
                      <a:pt x="23834" y="471"/>
                    </a:lnTo>
                    <a:cubicBezTo>
                      <a:pt x="23834" y="642"/>
                      <a:pt x="24005" y="771"/>
                      <a:pt x="24190" y="771"/>
                    </a:cubicBezTo>
                    <a:cubicBezTo>
                      <a:pt x="24362" y="771"/>
                      <a:pt x="24547" y="585"/>
                      <a:pt x="24547" y="357"/>
                    </a:cubicBezTo>
                    <a:cubicBezTo>
                      <a:pt x="24547" y="172"/>
                      <a:pt x="24362" y="0"/>
                      <a:pt x="2419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62" name="Google Shape;562;p22"/>
              <p:cNvSpPr/>
              <p:nvPr/>
            </p:nvSpPr>
            <p:spPr>
              <a:xfrm rot="-5400000">
                <a:off x="3583049" y="3406216"/>
                <a:ext cx="1613105" cy="206613"/>
              </a:xfrm>
              <a:custGeom>
                <a:avLst/>
                <a:gdLst/>
                <a:ahLst/>
                <a:cxnLst/>
                <a:rect l="l" t="t" r="r" b="b"/>
                <a:pathLst>
                  <a:path w="37085" h="4750" extrusionOk="0">
                    <a:moveTo>
                      <a:pt x="36670" y="0"/>
                    </a:moveTo>
                    <a:cubicBezTo>
                      <a:pt x="36542" y="0"/>
                      <a:pt x="36371" y="114"/>
                      <a:pt x="36314" y="228"/>
                    </a:cubicBezTo>
                    <a:lnTo>
                      <a:pt x="20325" y="228"/>
                    </a:lnTo>
                    <a:lnTo>
                      <a:pt x="20325" y="4507"/>
                    </a:lnTo>
                    <a:lnTo>
                      <a:pt x="1" y="4507"/>
                    </a:lnTo>
                    <a:lnTo>
                      <a:pt x="1" y="4750"/>
                    </a:lnTo>
                    <a:lnTo>
                      <a:pt x="20568" y="4750"/>
                    </a:lnTo>
                    <a:lnTo>
                      <a:pt x="20568" y="471"/>
                    </a:lnTo>
                    <a:lnTo>
                      <a:pt x="36314" y="471"/>
                    </a:lnTo>
                    <a:cubicBezTo>
                      <a:pt x="36371" y="642"/>
                      <a:pt x="36542" y="713"/>
                      <a:pt x="36670" y="713"/>
                    </a:cubicBezTo>
                    <a:cubicBezTo>
                      <a:pt x="36899" y="713"/>
                      <a:pt x="37084" y="585"/>
                      <a:pt x="37084" y="357"/>
                    </a:cubicBezTo>
                    <a:cubicBezTo>
                      <a:pt x="37084" y="171"/>
                      <a:pt x="36899" y="0"/>
                      <a:pt x="3667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63" name="Google Shape;563;p22"/>
              <p:cNvSpPr/>
              <p:nvPr/>
            </p:nvSpPr>
            <p:spPr>
              <a:xfrm rot="-5400000">
                <a:off x="3683572" y="3550758"/>
                <a:ext cx="1318409" cy="212224"/>
              </a:xfrm>
              <a:custGeom>
                <a:avLst/>
                <a:gdLst/>
                <a:ahLst/>
                <a:cxnLst/>
                <a:rect l="l" t="t" r="r" b="b"/>
                <a:pathLst>
                  <a:path w="30310" h="4879" extrusionOk="0">
                    <a:moveTo>
                      <a:pt x="29896" y="0"/>
                    </a:moveTo>
                    <a:cubicBezTo>
                      <a:pt x="29767" y="0"/>
                      <a:pt x="29596" y="71"/>
                      <a:pt x="29539" y="243"/>
                    </a:cubicBezTo>
                    <a:lnTo>
                      <a:pt x="18956" y="243"/>
                    </a:lnTo>
                    <a:lnTo>
                      <a:pt x="18956" y="4636"/>
                    </a:lnTo>
                    <a:lnTo>
                      <a:pt x="1" y="4636"/>
                    </a:lnTo>
                    <a:lnTo>
                      <a:pt x="1" y="4878"/>
                    </a:lnTo>
                    <a:lnTo>
                      <a:pt x="19198" y="4878"/>
                    </a:lnTo>
                    <a:lnTo>
                      <a:pt x="19198" y="485"/>
                    </a:lnTo>
                    <a:lnTo>
                      <a:pt x="29539" y="485"/>
                    </a:lnTo>
                    <a:cubicBezTo>
                      <a:pt x="29596" y="599"/>
                      <a:pt x="29767" y="713"/>
                      <a:pt x="29896" y="713"/>
                    </a:cubicBezTo>
                    <a:cubicBezTo>
                      <a:pt x="30124" y="713"/>
                      <a:pt x="30309" y="542"/>
                      <a:pt x="30309" y="357"/>
                    </a:cubicBezTo>
                    <a:cubicBezTo>
                      <a:pt x="30309" y="129"/>
                      <a:pt x="30124" y="0"/>
                      <a:pt x="2989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64" name="Google Shape;564;p22"/>
              <p:cNvSpPr/>
              <p:nvPr/>
            </p:nvSpPr>
            <p:spPr>
              <a:xfrm rot="-5400000">
                <a:off x="3890469" y="3910287"/>
                <a:ext cx="679996" cy="131580"/>
              </a:xfrm>
              <a:custGeom>
                <a:avLst/>
                <a:gdLst/>
                <a:ahLst/>
                <a:cxnLst/>
                <a:rect l="l" t="t" r="r" b="b"/>
                <a:pathLst>
                  <a:path w="15633" h="3025" extrusionOk="0">
                    <a:moveTo>
                      <a:pt x="15219" y="1"/>
                    </a:moveTo>
                    <a:cubicBezTo>
                      <a:pt x="15034" y="1"/>
                      <a:pt x="14863" y="115"/>
                      <a:pt x="14863" y="357"/>
                    </a:cubicBezTo>
                    <a:cubicBezTo>
                      <a:pt x="14863" y="528"/>
                      <a:pt x="14977" y="714"/>
                      <a:pt x="15219" y="714"/>
                    </a:cubicBezTo>
                    <a:lnTo>
                      <a:pt x="15219" y="2796"/>
                    </a:lnTo>
                    <a:lnTo>
                      <a:pt x="1" y="2796"/>
                    </a:lnTo>
                    <a:lnTo>
                      <a:pt x="1" y="3024"/>
                    </a:lnTo>
                    <a:lnTo>
                      <a:pt x="15447" y="3024"/>
                    </a:lnTo>
                    <a:lnTo>
                      <a:pt x="15447" y="657"/>
                    </a:lnTo>
                    <a:cubicBezTo>
                      <a:pt x="15504" y="585"/>
                      <a:pt x="15633" y="471"/>
                      <a:pt x="15633" y="357"/>
                    </a:cubicBezTo>
                    <a:cubicBezTo>
                      <a:pt x="15633" y="115"/>
                      <a:pt x="15447" y="1"/>
                      <a:pt x="1521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65" name="Google Shape;565;p22"/>
              <p:cNvSpPr/>
              <p:nvPr/>
            </p:nvSpPr>
            <p:spPr>
              <a:xfrm rot="-5400000">
                <a:off x="3593294" y="3509501"/>
                <a:ext cx="1400924" cy="212224"/>
              </a:xfrm>
              <a:custGeom>
                <a:avLst/>
                <a:gdLst/>
                <a:ahLst/>
                <a:cxnLst/>
                <a:rect l="l" t="t" r="r" b="b"/>
                <a:pathLst>
                  <a:path w="32207" h="4879" extrusionOk="0">
                    <a:moveTo>
                      <a:pt x="31850" y="0"/>
                    </a:moveTo>
                    <a:cubicBezTo>
                      <a:pt x="31678" y="0"/>
                      <a:pt x="31493" y="57"/>
                      <a:pt x="31493" y="243"/>
                    </a:cubicBezTo>
                    <a:lnTo>
                      <a:pt x="17715" y="243"/>
                    </a:lnTo>
                    <a:lnTo>
                      <a:pt x="17715" y="4636"/>
                    </a:lnTo>
                    <a:lnTo>
                      <a:pt x="1" y="4636"/>
                    </a:lnTo>
                    <a:lnTo>
                      <a:pt x="1" y="4878"/>
                    </a:lnTo>
                    <a:lnTo>
                      <a:pt x="17943" y="4878"/>
                    </a:lnTo>
                    <a:lnTo>
                      <a:pt x="17943" y="485"/>
                    </a:lnTo>
                    <a:lnTo>
                      <a:pt x="31493" y="485"/>
                    </a:lnTo>
                    <a:cubicBezTo>
                      <a:pt x="31493" y="599"/>
                      <a:pt x="31678" y="714"/>
                      <a:pt x="31850" y="714"/>
                    </a:cubicBezTo>
                    <a:cubicBezTo>
                      <a:pt x="32035" y="714"/>
                      <a:pt x="32206" y="542"/>
                      <a:pt x="32206" y="357"/>
                    </a:cubicBezTo>
                    <a:cubicBezTo>
                      <a:pt x="32206" y="129"/>
                      <a:pt x="32035" y="0"/>
                      <a:pt x="3185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66" name="Google Shape;566;p22"/>
              <p:cNvSpPr/>
              <p:nvPr/>
            </p:nvSpPr>
            <p:spPr>
              <a:xfrm rot="-5400000">
                <a:off x="3468913" y="3442188"/>
                <a:ext cx="1533069" cy="214704"/>
              </a:xfrm>
              <a:custGeom>
                <a:avLst/>
                <a:gdLst/>
                <a:ahLst/>
                <a:cxnLst/>
                <a:rect l="l" t="t" r="r" b="b"/>
                <a:pathLst>
                  <a:path w="35245" h="4936" extrusionOk="0">
                    <a:moveTo>
                      <a:pt x="34831" y="0"/>
                    </a:moveTo>
                    <a:cubicBezTo>
                      <a:pt x="34702" y="0"/>
                      <a:pt x="34531" y="71"/>
                      <a:pt x="34474" y="243"/>
                    </a:cubicBezTo>
                    <a:lnTo>
                      <a:pt x="16403" y="243"/>
                    </a:lnTo>
                    <a:lnTo>
                      <a:pt x="16403" y="4707"/>
                    </a:lnTo>
                    <a:lnTo>
                      <a:pt x="1" y="4707"/>
                    </a:lnTo>
                    <a:lnTo>
                      <a:pt x="1" y="4935"/>
                    </a:lnTo>
                    <a:lnTo>
                      <a:pt x="16645" y="4935"/>
                    </a:lnTo>
                    <a:lnTo>
                      <a:pt x="16645" y="485"/>
                    </a:lnTo>
                    <a:lnTo>
                      <a:pt x="34474" y="485"/>
                    </a:lnTo>
                    <a:cubicBezTo>
                      <a:pt x="34531" y="599"/>
                      <a:pt x="34702" y="713"/>
                      <a:pt x="34831" y="713"/>
                    </a:cubicBezTo>
                    <a:cubicBezTo>
                      <a:pt x="35059" y="713"/>
                      <a:pt x="35244" y="542"/>
                      <a:pt x="35244" y="357"/>
                    </a:cubicBezTo>
                    <a:cubicBezTo>
                      <a:pt x="35244" y="129"/>
                      <a:pt x="35059" y="0"/>
                      <a:pt x="34831"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sp>
        <p:nvSpPr>
          <p:cNvPr id="567" name="Google Shape;567;p22"/>
          <p:cNvSpPr txBox="1">
            <a:spLocks noGrp="1"/>
          </p:cNvSpPr>
          <p:nvPr>
            <p:ph type="subTitle" idx="1"/>
          </p:nvPr>
        </p:nvSpPr>
        <p:spPr>
          <a:xfrm>
            <a:off x="960000" y="2296167"/>
            <a:ext cx="5268000" cy="28752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Font typeface="Nunito Light"/>
              <a:buChar char="●"/>
              <a:defRPr sz="1867"/>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0"/>
              </a:spcBef>
              <a:spcAft>
                <a:spcPts val="0"/>
              </a:spcAft>
              <a:buClr>
                <a:srgbClr val="E76A28"/>
              </a:buClr>
              <a:buSzPts val="1500"/>
              <a:buFont typeface="Nunito Light"/>
              <a:buChar char="■"/>
              <a:defRPr/>
            </a:lvl3pPr>
            <a:lvl4pPr lvl="3" algn="ctr" rtl="0">
              <a:lnSpc>
                <a:spcPct val="100000"/>
              </a:lnSpc>
              <a:spcBef>
                <a:spcPts val="0"/>
              </a:spcBef>
              <a:spcAft>
                <a:spcPts val="0"/>
              </a:spcAft>
              <a:buClr>
                <a:srgbClr val="E76A28"/>
              </a:buClr>
              <a:buSzPts val="1500"/>
              <a:buFont typeface="Nunito Light"/>
              <a:buChar char="●"/>
              <a:defRPr/>
            </a:lvl4pPr>
            <a:lvl5pPr lvl="4" algn="ctr" rtl="0">
              <a:lnSpc>
                <a:spcPct val="100000"/>
              </a:lnSpc>
              <a:spcBef>
                <a:spcPts val="0"/>
              </a:spcBef>
              <a:spcAft>
                <a:spcPts val="0"/>
              </a:spcAft>
              <a:buClr>
                <a:srgbClr val="E76A28"/>
              </a:buClr>
              <a:buSzPts val="1400"/>
              <a:buFont typeface="Nunito Light"/>
              <a:buChar char="○"/>
              <a:defRPr/>
            </a:lvl5pPr>
            <a:lvl6pPr lvl="5" algn="ctr" rtl="0">
              <a:lnSpc>
                <a:spcPct val="100000"/>
              </a:lnSpc>
              <a:spcBef>
                <a:spcPts val="0"/>
              </a:spcBef>
              <a:spcAft>
                <a:spcPts val="0"/>
              </a:spcAft>
              <a:buClr>
                <a:srgbClr val="999999"/>
              </a:buClr>
              <a:buSzPts val="1400"/>
              <a:buFont typeface="Nunito Light"/>
              <a:buChar char="■"/>
              <a:defRPr/>
            </a:lvl6pPr>
            <a:lvl7pPr lvl="6" algn="ctr" rtl="0">
              <a:lnSpc>
                <a:spcPct val="100000"/>
              </a:lnSpc>
              <a:spcBef>
                <a:spcPts val="0"/>
              </a:spcBef>
              <a:spcAft>
                <a:spcPts val="0"/>
              </a:spcAft>
              <a:buClr>
                <a:srgbClr val="999999"/>
              </a:buClr>
              <a:buSzPts val="1300"/>
              <a:buFont typeface="Nunito Light"/>
              <a:buChar char="●"/>
              <a:defRPr/>
            </a:lvl7pPr>
            <a:lvl8pPr lvl="7" algn="ctr" rtl="0">
              <a:lnSpc>
                <a:spcPct val="100000"/>
              </a:lnSpc>
              <a:spcBef>
                <a:spcPts val="0"/>
              </a:spcBef>
              <a:spcAft>
                <a:spcPts val="0"/>
              </a:spcAft>
              <a:buClr>
                <a:srgbClr val="999999"/>
              </a:buClr>
              <a:buSzPts val="1300"/>
              <a:buFont typeface="Nunito Light"/>
              <a:buChar char="○"/>
              <a:defRPr/>
            </a:lvl8pPr>
            <a:lvl9pPr lvl="8" algn="ctr" rtl="0">
              <a:lnSpc>
                <a:spcPct val="100000"/>
              </a:lnSpc>
              <a:spcBef>
                <a:spcPts val="0"/>
              </a:spcBef>
              <a:spcAft>
                <a:spcPts val="0"/>
              </a:spcAft>
              <a:buClr>
                <a:srgbClr val="999999"/>
              </a:buClr>
              <a:buSzPts val="1400"/>
              <a:buFont typeface="Nunito Light"/>
              <a:buChar char="■"/>
              <a:defRPr/>
            </a:lvl9pPr>
          </a:lstStyle>
          <a:p>
            <a:r>
              <a:rPr lang="en-US"/>
              <a:t>Click to edit Master subtitle style</a:t>
            </a:r>
            <a:endParaRPr/>
          </a:p>
        </p:txBody>
      </p:sp>
      <p:sp>
        <p:nvSpPr>
          <p:cNvPr id="568" name="Google Shape;568;p22"/>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r>
              <a:rPr lang="en-US"/>
              <a:t>Click to edit Master title style</a:t>
            </a:r>
            <a:endParaRPr/>
          </a:p>
        </p:txBody>
      </p:sp>
    </p:spTree>
    <p:extLst>
      <p:ext uri="{BB962C8B-B14F-4D97-AF65-F5344CB8AC3E}">
        <p14:creationId xmlns:p14="http://schemas.microsoft.com/office/powerpoint/2010/main" val="205651868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569"/>
        <p:cNvGrpSpPr/>
        <p:nvPr/>
      </p:nvGrpSpPr>
      <p:grpSpPr>
        <a:xfrm>
          <a:off x="0" y="0"/>
          <a:ext cx="0" cy="0"/>
          <a:chOff x="0" y="0"/>
          <a:chExt cx="0" cy="0"/>
        </a:xfrm>
      </p:grpSpPr>
      <p:sp>
        <p:nvSpPr>
          <p:cNvPr id="570" name="Google Shape;570;p23"/>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571" name="Google Shape;571;p23"/>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en-US"/>
              <a:t>Click to edit Master title style</a:t>
            </a:r>
            <a:endParaRPr/>
          </a:p>
        </p:txBody>
      </p:sp>
      <p:sp>
        <p:nvSpPr>
          <p:cNvPr id="572" name="Google Shape;572;p23"/>
          <p:cNvSpPr txBox="1">
            <a:spLocks noGrp="1"/>
          </p:cNvSpPr>
          <p:nvPr>
            <p:ph type="subTitle" idx="1"/>
          </p:nvPr>
        </p:nvSpPr>
        <p:spPr>
          <a:xfrm>
            <a:off x="3076751" y="2590943"/>
            <a:ext cx="6356000" cy="85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r>
              <a:rPr lang="en-US"/>
              <a:t>Click to edit Master subtitle style</a:t>
            </a:r>
            <a:endParaRPr/>
          </a:p>
        </p:txBody>
      </p:sp>
      <p:sp>
        <p:nvSpPr>
          <p:cNvPr id="573" name="Google Shape;573;p23"/>
          <p:cNvSpPr txBox="1">
            <a:spLocks noGrp="1"/>
          </p:cNvSpPr>
          <p:nvPr>
            <p:ph type="subTitle" idx="2"/>
          </p:nvPr>
        </p:nvSpPr>
        <p:spPr>
          <a:xfrm>
            <a:off x="3076751" y="4605843"/>
            <a:ext cx="6356000" cy="8568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r>
              <a:rPr lang="en-US"/>
              <a:t>Click to edit Master subtitle style</a:t>
            </a:r>
            <a:endParaRPr/>
          </a:p>
        </p:txBody>
      </p:sp>
      <p:sp>
        <p:nvSpPr>
          <p:cNvPr id="574" name="Google Shape;574;p23"/>
          <p:cNvSpPr txBox="1">
            <a:spLocks noGrp="1"/>
          </p:cNvSpPr>
          <p:nvPr>
            <p:ph type="subTitle" idx="3"/>
          </p:nvPr>
        </p:nvSpPr>
        <p:spPr>
          <a:xfrm>
            <a:off x="3076751" y="2075933"/>
            <a:ext cx="6356000" cy="6512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575" name="Google Shape;575;p23"/>
          <p:cNvSpPr txBox="1">
            <a:spLocks noGrp="1"/>
          </p:cNvSpPr>
          <p:nvPr>
            <p:ph type="subTitle" idx="4"/>
          </p:nvPr>
        </p:nvSpPr>
        <p:spPr>
          <a:xfrm>
            <a:off x="3076751" y="4094933"/>
            <a:ext cx="6356000" cy="6512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313308964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576"/>
        <p:cNvGrpSpPr/>
        <p:nvPr/>
      </p:nvGrpSpPr>
      <p:grpSpPr>
        <a:xfrm>
          <a:off x="0" y="0"/>
          <a:ext cx="0" cy="0"/>
          <a:chOff x="0" y="0"/>
          <a:chExt cx="0" cy="0"/>
        </a:xfrm>
      </p:grpSpPr>
      <p:sp>
        <p:nvSpPr>
          <p:cNvPr id="577" name="Google Shape;577;p24"/>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grpSp>
        <p:nvGrpSpPr>
          <p:cNvPr id="578" name="Google Shape;578;p24"/>
          <p:cNvGrpSpPr/>
          <p:nvPr/>
        </p:nvGrpSpPr>
        <p:grpSpPr>
          <a:xfrm rot="10800000">
            <a:off x="11025836" y="-1377365"/>
            <a:ext cx="1019057" cy="4193393"/>
            <a:chOff x="426802" y="2674436"/>
            <a:chExt cx="397738" cy="1636680"/>
          </a:xfrm>
        </p:grpSpPr>
        <p:sp>
          <p:nvSpPr>
            <p:cNvPr id="579" name="Google Shape;579;p24"/>
            <p:cNvSpPr/>
            <p:nvPr/>
          </p:nvSpPr>
          <p:spPr>
            <a:xfrm rot="-5400000">
              <a:off x="-81621" y="3482511"/>
              <a:ext cx="1556645" cy="100566"/>
            </a:xfrm>
            <a:custGeom>
              <a:avLst/>
              <a:gdLst/>
              <a:ahLst/>
              <a:cxnLst/>
              <a:rect l="l" t="t" r="r" b="b"/>
              <a:pathLst>
                <a:path w="35787" h="2312" extrusionOk="0">
                  <a:moveTo>
                    <a:pt x="17658" y="1"/>
                  </a:moveTo>
                  <a:lnTo>
                    <a:pt x="15576" y="2083"/>
                  </a:lnTo>
                  <a:lnTo>
                    <a:pt x="1" y="2083"/>
                  </a:lnTo>
                  <a:lnTo>
                    <a:pt x="1" y="2312"/>
                  </a:lnTo>
                  <a:lnTo>
                    <a:pt x="15633" y="2312"/>
                  </a:lnTo>
                  <a:lnTo>
                    <a:pt x="17772" y="243"/>
                  </a:lnTo>
                  <a:lnTo>
                    <a:pt x="23363" y="243"/>
                  </a:lnTo>
                  <a:lnTo>
                    <a:pt x="24904" y="1784"/>
                  </a:lnTo>
                  <a:lnTo>
                    <a:pt x="35073" y="1784"/>
                  </a:lnTo>
                  <a:cubicBezTo>
                    <a:pt x="35130" y="1898"/>
                    <a:pt x="35244" y="2026"/>
                    <a:pt x="35430" y="2026"/>
                  </a:cubicBezTo>
                  <a:cubicBezTo>
                    <a:pt x="35601" y="2026"/>
                    <a:pt x="35786" y="1841"/>
                    <a:pt x="35786" y="1670"/>
                  </a:cubicBezTo>
                  <a:cubicBezTo>
                    <a:pt x="35786" y="1427"/>
                    <a:pt x="35601" y="1242"/>
                    <a:pt x="35430" y="1242"/>
                  </a:cubicBezTo>
                  <a:cubicBezTo>
                    <a:pt x="35244" y="1242"/>
                    <a:pt x="35130" y="1370"/>
                    <a:pt x="35073" y="1541"/>
                  </a:cubicBezTo>
                  <a:lnTo>
                    <a:pt x="25018" y="1541"/>
                  </a:lnTo>
                  <a:lnTo>
                    <a:pt x="2342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80" name="Google Shape;580;p24"/>
            <p:cNvSpPr/>
            <p:nvPr/>
          </p:nvSpPr>
          <p:spPr>
            <a:xfrm rot="-5400000">
              <a:off x="-285730" y="3386968"/>
              <a:ext cx="1636680" cy="211615"/>
            </a:xfrm>
            <a:custGeom>
              <a:avLst/>
              <a:gdLst/>
              <a:ahLst/>
              <a:cxnLst/>
              <a:rect l="l" t="t" r="r" b="b"/>
              <a:pathLst>
                <a:path w="37627" h="4865" extrusionOk="0">
                  <a:moveTo>
                    <a:pt x="13137" y="1"/>
                  </a:moveTo>
                  <a:lnTo>
                    <a:pt x="13137" y="4636"/>
                  </a:lnTo>
                  <a:lnTo>
                    <a:pt x="12181" y="4636"/>
                  </a:lnTo>
                  <a:lnTo>
                    <a:pt x="12181" y="771"/>
                  </a:lnTo>
                  <a:lnTo>
                    <a:pt x="1" y="771"/>
                  </a:lnTo>
                  <a:lnTo>
                    <a:pt x="1" y="1014"/>
                  </a:lnTo>
                  <a:lnTo>
                    <a:pt x="11953" y="1014"/>
                  </a:lnTo>
                  <a:lnTo>
                    <a:pt x="11953" y="4865"/>
                  </a:lnTo>
                  <a:lnTo>
                    <a:pt x="13379" y="4865"/>
                  </a:lnTo>
                  <a:lnTo>
                    <a:pt x="13379" y="229"/>
                  </a:lnTo>
                  <a:lnTo>
                    <a:pt x="20454" y="229"/>
                  </a:lnTo>
                  <a:lnTo>
                    <a:pt x="22237" y="2083"/>
                  </a:lnTo>
                  <a:lnTo>
                    <a:pt x="36856" y="2083"/>
                  </a:lnTo>
                  <a:cubicBezTo>
                    <a:pt x="36913" y="2197"/>
                    <a:pt x="37084" y="2311"/>
                    <a:pt x="37213" y="2311"/>
                  </a:cubicBezTo>
                  <a:cubicBezTo>
                    <a:pt x="37441" y="2311"/>
                    <a:pt x="37626" y="2140"/>
                    <a:pt x="37626" y="1955"/>
                  </a:cubicBezTo>
                  <a:cubicBezTo>
                    <a:pt x="37626" y="1727"/>
                    <a:pt x="37441" y="1541"/>
                    <a:pt x="37213" y="1541"/>
                  </a:cubicBezTo>
                  <a:cubicBezTo>
                    <a:pt x="37084" y="1541"/>
                    <a:pt x="36913" y="1655"/>
                    <a:pt x="36856" y="1841"/>
                  </a:cubicBezTo>
                  <a:lnTo>
                    <a:pt x="22351" y="1841"/>
                  </a:lnTo>
                  <a:lnTo>
                    <a:pt x="20511"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81" name="Google Shape;581;p24"/>
            <p:cNvSpPr/>
            <p:nvPr/>
          </p:nvSpPr>
          <p:spPr>
            <a:xfrm rot="-5400000">
              <a:off x="416274" y="4013898"/>
              <a:ext cx="447372" cy="147065"/>
            </a:xfrm>
            <a:custGeom>
              <a:avLst/>
              <a:gdLst/>
              <a:ahLst/>
              <a:cxnLst/>
              <a:rect l="l" t="t" r="r" b="b"/>
              <a:pathLst>
                <a:path w="10285" h="3381" extrusionOk="0">
                  <a:moveTo>
                    <a:pt x="1" y="0"/>
                  </a:moveTo>
                  <a:lnTo>
                    <a:pt x="1" y="228"/>
                  </a:lnTo>
                  <a:lnTo>
                    <a:pt x="9757" y="228"/>
                  </a:lnTo>
                  <a:lnTo>
                    <a:pt x="9757" y="2667"/>
                  </a:lnTo>
                  <a:cubicBezTo>
                    <a:pt x="9628" y="2667"/>
                    <a:pt x="9514" y="2853"/>
                    <a:pt x="9514" y="3024"/>
                  </a:cubicBezTo>
                  <a:cubicBezTo>
                    <a:pt x="9514" y="3209"/>
                    <a:pt x="9685" y="3380"/>
                    <a:pt x="9871" y="3380"/>
                  </a:cubicBezTo>
                  <a:cubicBezTo>
                    <a:pt x="10113" y="3380"/>
                    <a:pt x="10284" y="3209"/>
                    <a:pt x="10284" y="3024"/>
                  </a:cubicBezTo>
                  <a:cubicBezTo>
                    <a:pt x="10284" y="2853"/>
                    <a:pt x="10170" y="2667"/>
                    <a:pt x="9985" y="2667"/>
                  </a:cubicBezTo>
                  <a:lnTo>
                    <a:pt x="9985"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82" name="Google Shape;582;p24"/>
            <p:cNvSpPr/>
            <p:nvPr/>
          </p:nvSpPr>
          <p:spPr>
            <a:xfrm rot="-5400000">
              <a:off x="32255" y="3518831"/>
              <a:ext cx="1497053" cy="87517"/>
            </a:xfrm>
            <a:custGeom>
              <a:avLst/>
              <a:gdLst/>
              <a:ahLst/>
              <a:cxnLst/>
              <a:rect l="l" t="t" r="r" b="b"/>
              <a:pathLst>
                <a:path w="34417" h="2012" extrusionOk="0">
                  <a:moveTo>
                    <a:pt x="18243" y="0"/>
                  </a:moveTo>
                  <a:lnTo>
                    <a:pt x="16588" y="1655"/>
                  </a:lnTo>
                  <a:lnTo>
                    <a:pt x="1" y="1655"/>
                  </a:lnTo>
                  <a:lnTo>
                    <a:pt x="1" y="1897"/>
                  </a:lnTo>
                  <a:lnTo>
                    <a:pt x="16645" y="1897"/>
                  </a:lnTo>
                  <a:lnTo>
                    <a:pt x="18314" y="229"/>
                  </a:lnTo>
                  <a:lnTo>
                    <a:pt x="22522" y="229"/>
                  </a:lnTo>
                  <a:lnTo>
                    <a:pt x="24076" y="1783"/>
                  </a:lnTo>
                  <a:lnTo>
                    <a:pt x="33647" y="1783"/>
                  </a:lnTo>
                  <a:cubicBezTo>
                    <a:pt x="33704" y="1954"/>
                    <a:pt x="33875" y="2011"/>
                    <a:pt x="34003" y="2011"/>
                  </a:cubicBezTo>
                  <a:cubicBezTo>
                    <a:pt x="34232" y="2011"/>
                    <a:pt x="34417" y="1840"/>
                    <a:pt x="34417" y="1655"/>
                  </a:cubicBezTo>
                  <a:cubicBezTo>
                    <a:pt x="34417" y="1427"/>
                    <a:pt x="34232" y="1298"/>
                    <a:pt x="34003" y="1298"/>
                  </a:cubicBezTo>
                  <a:cubicBezTo>
                    <a:pt x="33875" y="1298"/>
                    <a:pt x="33704" y="1370"/>
                    <a:pt x="33647" y="1541"/>
                  </a:cubicBezTo>
                  <a:lnTo>
                    <a:pt x="24191" y="1541"/>
                  </a:lnTo>
                  <a:lnTo>
                    <a:pt x="22650"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83" name="Google Shape;583;p24"/>
            <p:cNvSpPr/>
            <p:nvPr/>
          </p:nvSpPr>
          <p:spPr>
            <a:xfrm rot="-5400000">
              <a:off x="48067" y="3573094"/>
              <a:ext cx="1377957" cy="98087"/>
            </a:xfrm>
            <a:custGeom>
              <a:avLst/>
              <a:gdLst/>
              <a:ahLst/>
              <a:cxnLst/>
              <a:rect l="l" t="t" r="r" b="b"/>
              <a:pathLst>
                <a:path w="31679" h="2255" extrusionOk="0">
                  <a:moveTo>
                    <a:pt x="18186" y="1"/>
                  </a:moveTo>
                  <a:lnTo>
                    <a:pt x="16232" y="1955"/>
                  </a:lnTo>
                  <a:lnTo>
                    <a:pt x="1" y="1955"/>
                  </a:lnTo>
                  <a:lnTo>
                    <a:pt x="1" y="2197"/>
                  </a:lnTo>
                  <a:lnTo>
                    <a:pt x="16346" y="2197"/>
                  </a:lnTo>
                  <a:lnTo>
                    <a:pt x="18314" y="229"/>
                  </a:lnTo>
                  <a:lnTo>
                    <a:pt x="22950" y="229"/>
                  </a:lnTo>
                  <a:lnTo>
                    <a:pt x="24661" y="1955"/>
                  </a:lnTo>
                  <a:lnTo>
                    <a:pt x="30908" y="1955"/>
                  </a:lnTo>
                  <a:cubicBezTo>
                    <a:pt x="30965" y="2140"/>
                    <a:pt x="31151" y="2254"/>
                    <a:pt x="31265" y="2254"/>
                  </a:cubicBezTo>
                  <a:cubicBezTo>
                    <a:pt x="31507" y="2254"/>
                    <a:pt x="31679" y="2069"/>
                    <a:pt x="31679" y="1840"/>
                  </a:cubicBezTo>
                  <a:cubicBezTo>
                    <a:pt x="31679" y="1655"/>
                    <a:pt x="31507" y="1484"/>
                    <a:pt x="31265" y="1484"/>
                  </a:cubicBezTo>
                  <a:cubicBezTo>
                    <a:pt x="31151" y="1484"/>
                    <a:pt x="30965" y="1598"/>
                    <a:pt x="30908" y="1712"/>
                  </a:cubicBezTo>
                  <a:lnTo>
                    <a:pt x="24733" y="1712"/>
                  </a:lnTo>
                  <a:lnTo>
                    <a:pt x="2300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84" name="Google Shape;584;p24"/>
            <p:cNvSpPr/>
            <p:nvPr/>
          </p:nvSpPr>
          <p:spPr>
            <a:xfrm rot="-5400000">
              <a:off x="-80031" y="3527509"/>
              <a:ext cx="1354991" cy="212224"/>
            </a:xfrm>
            <a:custGeom>
              <a:avLst/>
              <a:gdLst/>
              <a:ahLst/>
              <a:cxnLst/>
              <a:rect l="l" t="t" r="r" b="b"/>
              <a:pathLst>
                <a:path w="31151" h="4879" extrusionOk="0">
                  <a:moveTo>
                    <a:pt x="14749" y="0"/>
                  </a:moveTo>
                  <a:lnTo>
                    <a:pt x="14749" y="4636"/>
                  </a:lnTo>
                  <a:lnTo>
                    <a:pt x="10755" y="4636"/>
                  </a:lnTo>
                  <a:lnTo>
                    <a:pt x="10755" y="956"/>
                  </a:lnTo>
                  <a:lnTo>
                    <a:pt x="1" y="956"/>
                  </a:lnTo>
                  <a:lnTo>
                    <a:pt x="1" y="1184"/>
                  </a:lnTo>
                  <a:lnTo>
                    <a:pt x="10527" y="1184"/>
                  </a:lnTo>
                  <a:lnTo>
                    <a:pt x="10527" y="4878"/>
                  </a:lnTo>
                  <a:lnTo>
                    <a:pt x="14977" y="4878"/>
                  </a:lnTo>
                  <a:lnTo>
                    <a:pt x="14977" y="243"/>
                  </a:lnTo>
                  <a:lnTo>
                    <a:pt x="18842" y="243"/>
                  </a:lnTo>
                  <a:lnTo>
                    <a:pt x="21281" y="2739"/>
                  </a:lnTo>
                  <a:lnTo>
                    <a:pt x="30366" y="2739"/>
                  </a:lnTo>
                  <a:cubicBezTo>
                    <a:pt x="30438" y="2853"/>
                    <a:pt x="30609" y="2967"/>
                    <a:pt x="30723" y="2967"/>
                  </a:cubicBezTo>
                  <a:cubicBezTo>
                    <a:pt x="30965" y="2967"/>
                    <a:pt x="31151" y="2796"/>
                    <a:pt x="31151" y="2610"/>
                  </a:cubicBezTo>
                  <a:cubicBezTo>
                    <a:pt x="31151" y="2382"/>
                    <a:pt x="30965" y="2197"/>
                    <a:pt x="30723" y="2197"/>
                  </a:cubicBezTo>
                  <a:cubicBezTo>
                    <a:pt x="30609" y="2197"/>
                    <a:pt x="30438" y="2311"/>
                    <a:pt x="30366" y="2496"/>
                  </a:cubicBezTo>
                  <a:lnTo>
                    <a:pt x="21395" y="2496"/>
                  </a:lnTo>
                  <a:lnTo>
                    <a:pt x="18899"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85" name="Google Shape;585;p24"/>
            <p:cNvSpPr/>
            <p:nvPr/>
          </p:nvSpPr>
          <p:spPr>
            <a:xfrm rot="-5400000">
              <a:off x="-149844" y="3491841"/>
              <a:ext cx="1429458" cy="209092"/>
            </a:xfrm>
            <a:custGeom>
              <a:avLst/>
              <a:gdLst/>
              <a:ahLst/>
              <a:cxnLst/>
              <a:rect l="l" t="t" r="r" b="b"/>
              <a:pathLst>
                <a:path w="32863" h="4807" extrusionOk="0">
                  <a:moveTo>
                    <a:pt x="13850" y="0"/>
                  </a:moveTo>
                  <a:lnTo>
                    <a:pt x="13850" y="4578"/>
                  </a:lnTo>
                  <a:lnTo>
                    <a:pt x="11411" y="4578"/>
                  </a:lnTo>
                  <a:lnTo>
                    <a:pt x="11411" y="884"/>
                  </a:lnTo>
                  <a:lnTo>
                    <a:pt x="1" y="884"/>
                  </a:lnTo>
                  <a:lnTo>
                    <a:pt x="1" y="1127"/>
                  </a:lnTo>
                  <a:lnTo>
                    <a:pt x="11183" y="1127"/>
                  </a:lnTo>
                  <a:lnTo>
                    <a:pt x="11183" y="4807"/>
                  </a:lnTo>
                  <a:lnTo>
                    <a:pt x="14092" y="4807"/>
                  </a:lnTo>
                  <a:lnTo>
                    <a:pt x="14092" y="243"/>
                  </a:lnTo>
                  <a:lnTo>
                    <a:pt x="19498" y="243"/>
                  </a:lnTo>
                  <a:lnTo>
                    <a:pt x="21637" y="2439"/>
                  </a:lnTo>
                  <a:lnTo>
                    <a:pt x="32149" y="2439"/>
                  </a:lnTo>
                  <a:cubicBezTo>
                    <a:pt x="32221" y="2553"/>
                    <a:pt x="32335" y="2667"/>
                    <a:pt x="32506" y="2667"/>
                  </a:cubicBezTo>
                  <a:cubicBezTo>
                    <a:pt x="32691" y="2667"/>
                    <a:pt x="32862" y="2496"/>
                    <a:pt x="32862" y="2311"/>
                  </a:cubicBezTo>
                  <a:cubicBezTo>
                    <a:pt x="32862" y="2082"/>
                    <a:pt x="32691" y="1954"/>
                    <a:pt x="32506" y="1954"/>
                  </a:cubicBezTo>
                  <a:cubicBezTo>
                    <a:pt x="32335" y="1954"/>
                    <a:pt x="32221" y="2025"/>
                    <a:pt x="32149" y="2197"/>
                  </a:cubicBezTo>
                  <a:lnTo>
                    <a:pt x="21752" y="2197"/>
                  </a:lnTo>
                  <a:lnTo>
                    <a:pt x="19555"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586" name="Google Shape;586;p24"/>
          <p:cNvGrpSpPr/>
          <p:nvPr/>
        </p:nvGrpSpPr>
        <p:grpSpPr>
          <a:xfrm rot="5400000">
            <a:off x="1307315" y="4650862"/>
            <a:ext cx="782237" cy="3396887"/>
            <a:chOff x="4792514" y="2979701"/>
            <a:chExt cx="305307" cy="1325804"/>
          </a:xfrm>
        </p:grpSpPr>
        <p:sp>
          <p:nvSpPr>
            <p:cNvPr id="587" name="Google Shape;587;p24"/>
            <p:cNvSpPr/>
            <p:nvPr/>
          </p:nvSpPr>
          <p:spPr>
            <a:xfrm rot="-5400000">
              <a:off x="4409125" y="3616809"/>
              <a:ext cx="1266256" cy="111136"/>
            </a:xfrm>
            <a:custGeom>
              <a:avLst/>
              <a:gdLst/>
              <a:ahLst/>
              <a:cxnLst/>
              <a:rect l="l" t="t" r="r" b="b"/>
              <a:pathLst>
                <a:path w="29111" h="2555" extrusionOk="0">
                  <a:moveTo>
                    <a:pt x="0" y="1"/>
                  </a:moveTo>
                  <a:lnTo>
                    <a:pt x="0" y="229"/>
                  </a:lnTo>
                  <a:lnTo>
                    <a:pt x="15803" y="229"/>
                  </a:lnTo>
                  <a:lnTo>
                    <a:pt x="18114" y="2554"/>
                  </a:lnTo>
                  <a:lnTo>
                    <a:pt x="23462" y="2554"/>
                  </a:lnTo>
                  <a:lnTo>
                    <a:pt x="24775" y="1185"/>
                  </a:lnTo>
                  <a:lnTo>
                    <a:pt x="28397" y="1185"/>
                  </a:lnTo>
                  <a:cubicBezTo>
                    <a:pt x="28397" y="1370"/>
                    <a:pt x="28583" y="1484"/>
                    <a:pt x="28754" y="1484"/>
                  </a:cubicBezTo>
                  <a:cubicBezTo>
                    <a:pt x="28939" y="1484"/>
                    <a:pt x="29111" y="1299"/>
                    <a:pt x="29111" y="1128"/>
                  </a:cubicBezTo>
                  <a:cubicBezTo>
                    <a:pt x="29111" y="885"/>
                    <a:pt x="28939" y="714"/>
                    <a:pt x="28754" y="714"/>
                  </a:cubicBezTo>
                  <a:cubicBezTo>
                    <a:pt x="28583" y="714"/>
                    <a:pt x="28454" y="828"/>
                    <a:pt x="28397" y="942"/>
                  </a:cubicBezTo>
                  <a:lnTo>
                    <a:pt x="24718" y="942"/>
                  </a:lnTo>
                  <a:lnTo>
                    <a:pt x="23405" y="2312"/>
                  </a:lnTo>
                  <a:lnTo>
                    <a:pt x="18242" y="2312"/>
                  </a:lnTo>
                  <a:lnTo>
                    <a:pt x="1591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88" name="Google Shape;588;p24"/>
            <p:cNvSpPr/>
            <p:nvPr/>
          </p:nvSpPr>
          <p:spPr>
            <a:xfrm rot="-5400000">
              <a:off x="4335310" y="3589536"/>
              <a:ext cx="1325804" cy="106134"/>
            </a:xfrm>
            <a:custGeom>
              <a:avLst/>
              <a:gdLst/>
              <a:ahLst/>
              <a:cxnLst/>
              <a:rect l="l" t="t" r="r" b="b"/>
              <a:pathLst>
                <a:path w="30480" h="2440" extrusionOk="0">
                  <a:moveTo>
                    <a:pt x="0" y="0"/>
                  </a:moveTo>
                  <a:lnTo>
                    <a:pt x="0" y="243"/>
                  </a:lnTo>
                  <a:lnTo>
                    <a:pt x="16459" y="243"/>
                  </a:lnTo>
                  <a:lnTo>
                    <a:pt x="18656" y="2439"/>
                  </a:lnTo>
                  <a:lnTo>
                    <a:pt x="22878" y="2439"/>
                  </a:lnTo>
                  <a:lnTo>
                    <a:pt x="24361" y="899"/>
                  </a:lnTo>
                  <a:lnTo>
                    <a:pt x="29767" y="899"/>
                  </a:lnTo>
                  <a:cubicBezTo>
                    <a:pt x="29824" y="1013"/>
                    <a:pt x="29952" y="1127"/>
                    <a:pt x="30066" y="1127"/>
                  </a:cubicBezTo>
                  <a:cubicBezTo>
                    <a:pt x="30309" y="1127"/>
                    <a:pt x="30480" y="956"/>
                    <a:pt x="30480" y="771"/>
                  </a:cubicBezTo>
                  <a:cubicBezTo>
                    <a:pt x="30480" y="542"/>
                    <a:pt x="30309" y="357"/>
                    <a:pt x="30066" y="357"/>
                  </a:cubicBezTo>
                  <a:cubicBezTo>
                    <a:pt x="29881" y="357"/>
                    <a:pt x="29767" y="471"/>
                    <a:pt x="29710" y="656"/>
                  </a:cubicBezTo>
                  <a:lnTo>
                    <a:pt x="24247" y="656"/>
                  </a:lnTo>
                  <a:lnTo>
                    <a:pt x="22749" y="2197"/>
                  </a:lnTo>
                  <a:lnTo>
                    <a:pt x="18770" y="2197"/>
                  </a:lnTo>
                  <a:lnTo>
                    <a:pt x="16574"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89" name="Google Shape;589;p24"/>
            <p:cNvSpPr/>
            <p:nvPr/>
          </p:nvSpPr>
          <p:spPr>
            <a:xfrm rot="-5400000">
              <a:off x="4348012" y="3656827"/>
              <a:ext cx="1196790" cy="100566"/>
            </a:xfrm>
            <a:custGeom>
              <a:avLst/>
              <a:gdLst/>
              <a:ahLst/>
              <a:cxnLst/>
              <a:rect l="l" t="t" r="r" b="b"/>
              <a:pathLst>
                <a:path w="27514" h="2312" extrusionOk="0">
                  <a:moveTo>
                    <a:pt x="27157" y="1"/>
                  </a:moveTo>
                  <a:cubicBezTo>
                    <a:pt x="26971" y="1"/>
                    <a:pt x="26857" y="115"/>
                    <a:pt x="26800" y="300"/>
                  </a:cubicBezTo>
                  <a:lnTo>
                    <a:pt x="23890" y="300"/>
                  </a:lnTo>
                  <a:lnTo>
                    <a:pt x="22165" y="2083"/>
                  </a:lnTo>
                  <a:lnTo>
                    <a:pt x="19612" y="2083"/>
                  </a:lnTo>
                  <a:lnTo>
                    <a:pt x="17643" y="115"/>
                  </a:lnTo>
                  <a:lnTo>
                    <a:pt x="0" y="115"/>
                  </a:lnTo>
                  <a:lnTo>
                    <a:pt x="0" y="357"/>
                  </a:lnTo>
                  <a:lnTo>
                    <a:pt x="17586" y="357"/>
                  </a:lnTo>
                  <a:lnTo>
                    <a:pt x="19483" y="2311"/>
                  </a:lnTo>
                  <a:lnTo>
                    <a:pt x="22222" y="2311"/>
                  </a:lnTo>
                  <a:lnTo>
                    <a:pt x="24004" y="528"/>
                  </a:lnTo>
                  <a:lnTo>
                    <a:pt x="26800" y="528"/>
                  </a:lnTo>
                  <a:cubicBezTo>
                    <a:pt x="26857" y="657"/>
                    <a:pt x="26971" y="771"/>
                    <a:pt x="27157" y="771"/>
                  </a:cubicBezTo>
                  <a:cubicBezTo>
                    <a:pt x="27385" y="771"/>
                    <a:pt x="27513" y="600"/>
                    <a:pt x="27513" y="414"/>
                  </a:cubicBezTo>
                  <a:cubicBezTo>
                    <a:pt x="27513" y="172"/>
                    <a:pt x="27385" y="1"/>
                    <a:pt x="2715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90" name="Google Shape;590;p24"/>
            <p:cNvSpPr/>
            <p:nvPr/>
          </p:nvSpPr>
          <p:spPr>
            <a:xfrm rot="-5400000">
              <a:off x="4316977" y="3695300"/>
              <a:ext cx="1119234" cy="101175"/>
            </a:xfrm>
            <a:custGeom>
              <a:avLst/>
              <a:gdLst/>
              <a:ahLst/>
              <a:cxnLst/>
              <a:rect l="l" t="t" r="r" b="b"/>
              <a:pathLst>
                <a:path w="25731" h="2326" extrusionOk="0">
                  <a:moveTo>
                    <a:pt x="25374" y="1"/>
                  </a:moveTo>
                  <a:cubicBezTo>
                    <a:pt x="25188" y="1"/>
                    <a:pt x="25074" y="129"/>
                    <a:pt x="25017" y="300"/>
                  </a:cubicBezTo>
                  <a:lnTo>
                    <a:pt x="23947" y="300"/>
                  </a:lnTo>
                  <a:lnTo>
                    <a:pt x="22165" y="2083"/>
                  </a:lnTo>
                  <a:lnTo>
                    <a:pt x="20382" y="2083"/>
                  </a:lnTo>
                  <a:lnTo>
                    <a:pt x="18955" y="657"/>
                  </a:lnTo>
                  <a:lnTo>
                    <a:pt x="0" y="657"/>
                  </a:lnTo>
                  <a:lnTo>
                    <a:pt x="0" y="899"/>
                  </a:lnTo>
                  <a:lnTo>
                    <a:pt x="18827" y="899"/>
                  </a:lnTo>
                  <a:lnTo>
                    <a:pt x="20253" y="2326"/>
                  </a:lnTo>
                  <a:lnTo>
                    <a:pt x="22222" y="2326"/>
                  </a:lnTo>
                  <a:lnTo>
                    <a:pt x="24062" y="543"/>
                  </a:lnTo>
                  <a:lnTo>
                    <a:pt x="25017" y="543"/>
                  </a:lnTo>
                  <a:cubicBezTo>
                    <a:pt x="25074" y="657"/>
                    <a:pt x="25188" y="785"/>
                    <a:pt x="25374" y="785"/>
                  </a:cubicBezTo>
                  <a:cubicBezTo>
                    <a:pt x="25545" y="785"/>
                    <a:pt x="25730" y="600"/>
                    <a:pt x="25730" y="429"/>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91" name="Google Shape;591;p24"/>
            <p:cNvSpPr/>
            <p:nvPr/>
          </p:nvSpPr>
          <p:spPr>
            <a:xfrm rot="-5400000">
              <a:off x="4328765" y="3810699"/>
              <a:ext cx="958554" cy="31057"/>
            </a:xfrm>
            <a:custGeom>
              <a:avLst/>
              <a:gdLst/>
              <a:ahLst/>
              <a:cxnLst/>
              <a:rect l="l" t="t" r="r" b="b"/>
              <a:pathLst>
                <a:path w="22037" h="714" extrusionOk="0">
                  <a:moveTo>
                    <a:pt x="21623" y="1"/>
                  </a:moveTo>
                  <a:cubicBezTo>
                    <a:pt x="21508" y="1"/>
                    <a:pt x="21323" y="58"/>
                    <a:pt x="21266" y="243"/>
                  </a:cubicBezTo>
                  <a:lnTo>
                    <a:pt x="0" y="243"/>
                  </a:lnTo>
                  <a:lnTo>
                    <a:pt x="0" y="486"/>
                  </a:lnTo>
                  <a:lnTo>
                    <a:pt x="21266" y="486"/>
                  </a:lnTo>
                  <a:cubicBezTo>
                    <a:pt x="21323" y="657"/>
                    <a:pt x="21508" y="714"/>
                    <a:pt x="21623" y="714"/>
                  </a:cubicBezTo>
                  <a:cubicBezTo>
                    <a:pt x="21865" y="714"/>
                    <a:pt x="22036" y="600"/>
                    <a:pt x="22036" y="357"/>
                  </a:cubicBezTo>
                  <a:cubicBezTo>
                    <a:pt x="22036" y="129"/>
                    <a:pt x="21865" y="1"/>
                    <a:pt x="2162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592" name="Google Shape;592;p24"/>
          <p:cNvSpPr txBox="1">
            <a:spLocks noGrp="1"/>
          </p:cNvSpPr>
          <p:nvPr>
            <p:ph type="subTitle" idx="1"/>
          </p:nvPr>
        </p:nvSpPr>
        <p:spPr>
          <a:xfrm>
            <a:off x="1113084" y="4586297"/>
            <a:ext cx="2968800" cy="114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593" name="Google Shape;593;p24"/>
          <p:cNvSpPr txBox="1">
            <a:spLocks noGrp="1"/>
          </p:cNvSpPr>
          <p:nvPr>
            <p:ph type="subTitle" idx="2"/>
          </p:nvPr>
        </p:nvSpPr>
        <p:spPr>
          <a:xfrm>
            <a:off x="4611716" y="4586299"/>
            <a:ext cx="2968800" cy="114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594" name="Google Shape;594;p24"/>
          <p:cNvSpPr txBox="1">
            <a:spLocks noGrp="1"/>
          </p:cNvSpPr>
          <p:nvPr>
            <p:ph type="subTitle" idx="3"/>
          </p:nvPr>
        </p:nvSpPr>
        <p:spPr>
          <a:xfrm>
            <a:off x="8110333" y="4586299"/>
            <a:ext cx="2968800" cy="114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595" name="Google Shape;595;p24"/>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en-US"/>
              <a:t>Click to edit Master title style</a:t>
            </a:r>
            <a:endParaRPr/>
          </a:p>
        </p:txBody>
      </p:sp>
      <p:sp>
        <p:nvSpPr>
          <p:cNvPr id="596" name="Google Shape;596;p24"/>
          <p:cNvSpPr txBox="1">
            <a:spLocks noGrp="1"/>
          </p:cNvSpPr>
          <p:nvPr>
            <p:ph type="subTitle" idx="4"/>
          </p:nvPr>
        </p:nvSpPr>
        <p:spPr>
          <a:xfrm>
            <a:off x="1113084" y="3953567"/>
            <a:ext cx="2968800" cy="7636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597" name="Google Shape;597;p24"/>
          <p:cNvSpPr txBox="1">
            <a:spLocks noGrp="1"/>
          </p:cNvSpPr>
          <p:nvPr>
            <p:ph type="subTitle" idx="5"/>
          </p:nvPr>
        </p:nvSpPr>
        <p:spPr>
          <a:xfrm>
            <a:off x="4611720" y="3953567"/>
            <a:ext cx="2968800" cy="7636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598" name="Google Shape;598;p24"/>
          <p:cNvSpPr txBox="1">
            <a:spLocks noGrp="1"/>
          </p:cNvSpPr>
          <p:nvPr>
            <p:ph type="subTitle" idx="6"/>
          </p:nvPr>
        </p:nvSpPr>
        <p:spPr>
          <a:xfrm>
            <a:off x="8110339" y="3953567"/>
            <a:ext cx="2968800" cy="7636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118020775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599"/>
        <p:cNvGrpSpPr/>
        <p:nvPr/>
      </p:nvGrpSpPr>
      <p:grpSpPr>
        <a:xfrm>
          <a:off x="0" y="0"/>
          <a:ext cx="0" cy="0"/>
          <a:chOff x="0" y="0"/>
          <a:chExt cx="0" cy="0"/>
        </a:xfrm>
      </p:grpSpPr>
      <p:sp>
        <p:nvSpPr>
          <p:cNvPr id="600" name="Google Shape;600;p25"/>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grpSp>
        <p:nvGrpSpPr>
          <p:cNvPr id="601" name="Google Shape;601;p25"/>
          <p:cNvGrpSpPr/>
          <p:nvPr/>
        </p:nvGrpSpPr>
        <p:grpSpPr>
          <a:xfrm rot="-5400000">
            <a:off x="9585769" y="3813302"/>
            <a:ext cx="1019057" cy="4193393"/>
            <a:chOff x="426802" y="2674436"/>
            <a:chExt cx="397738" cy="1636680"/>
          </a:xfrm>
        </p:grpSpPr>
        <p:sp>
          <p:nvSpPr>
            <p:cNvPr id="602" name="Google Shape;602;p25"/>
            <p:cNvSpPr/>
            <p:nvPr/>
          </p:nvSpPr>
          <p:spPr>
            <a:xfrm rot="-5400000">
              <a:off x="-81621" y="3482511"/>
              <a:ext cx="1556645" cy="100566"/>
            </a:xfrm>
            <a:custGeom>
              <a:avLst/>
              <a:gdLst/>
              <a:ahLst/>
              <a:cxnLst/>
              <a:rect l="l" t="t" r="r" b="b"/>
              <a:pathLst>
                <a:path w="35787" h="2312" extrusionOk="0">
                  <a:moveTo>
                    <a:pt x="17658" y="1"/>
                  </a:moveTo>
                  <a:lnTo>
                    <a:pt x="15576" y="2083"/>
                  </a:lnTo>
                  <a:lnTo>
                    <a:pt x="1" y="2083"/>
                  </a:lnTo>
                  <a:lnTo>
                    <a:pt x="1" y="2312"/>
                  </a:lnTo>
                  <a:lnTo>
                    <a:pt x="15633" y="2312"/>
                  </a:lnTo>
                  <a:lnTo>
                    <a:pt x="17772" y="243"/>
                  </a:lnTo>
                  <a:lnTo>
                    <a:pt x="23363" y="243"/>
                  </a:lnTo>
                  <a:lnTo>
                    <a:pt x="24904" y="1784"/>
                  </a:lnTo>
                  <a:lnTo>
                    <a:pt x="35073" y="1784"/>
                  </a:lnTo>
                  <a:cubicBezTo>
                    <a:pt x="35130" y="1898"/>
                    <a:pt x="35244" y="2026"/>
                    <a:pt x="35430" y="2026"/>
                  </a:cubicBezTo>
                  <a:cubicBezTo>
                    <a:pt x="35601" y="2026"/>
                    <a:pt x="35786" y="1841"/>
                    <a:pt x="35786" y="1670"/>
                  </a:cubicBezTo>
                  <a:cubicBezTo>
                    <a:pt x="35786" y="1427"/>
                    <a:pt x="35601" y="1242"/>
                    <a:pt x="35430" y="1242"/>
                  </a:cubicBezTo>
                  <a:cubicBezTo>
                    <a:pt x="35244" y="1242"/>
                    <a:pt x="35130" y="1370"/>
                    <a:pt x="35073" y="1541"/>
                  </a:cubicBezTo>
                  <a:lnTo>
                    <a:pt x="25018" y="1541"/>
                  </a:lnTo>
                  <a:lnTo>
                    <a:pt x="2342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03" name="Google Shape;603;p25"/>
            <p:cNvSpPr/>
            <p:nvPr/>
          </p:nvSpPr>
          <p:spPr>
            <a:xfrm rot="-5400000">
              <a:off x="-285730" y="3386968"/>
              <a:ext cx="1636680" cy="211615"/>
            </a:xfrm>
            <a:custGeom>
              <a:avLst/>
              <a:gdLst/>
              <a:ahLst/>
              <a:cxnLst/>
              <a:rect l="l" t="t" r="r" b="b"/>
              <a:pathLst>
                <a:path w="37627" h="4865" extrusionOk="0">
                  <a:moveTo>
                    <a:pt x="13137" y="1"/>
                  </a:moveTo>
                  <a:lnTo>
                    <a:pt x="13137" y="4636"/>
                  </a:lnTo>
                  <a:lnTo>
                    <a:pt x="12181" y="4636"/>
                  </a:lnTo>
                  <a:lnTo>
                    <a:pt x="12181" y="771"/>
                  </a:lnTo>
                  <a:lnTo>
                    <a:pt x="1" y="771"/>
                  </a:lnTo>
                  <a:lnTo>
                    <a:pt x="1" y="1014"/>
                  </a:lnTo>
                  <a:lnTo>
                    <a:pt x="11953" y="1014"/>
                  </a:lnTo>
                  <a:lnTo>
                    <a:pt x="11953" y="4865"/>
                  </a:lnTo>
                  <a:lnTo>
                    <a:pt x="13379" y="4865"/>
                  </a:lnTo>
                  <a:lnTo>
                    <a:pt x="13379" y="229"/>
                  </a:lnTo>
                  <a:lnTo>
                    <a:pt x="20454" y="229"/>
                  </a:lnTo>
                  <a:lnTo>
                    <a:pt x="22237" y="2083"/>
                  </a:lnTo>
                  <a:lnTo>
                    <a:pt x="36856" y="2083"/>
                  </a:lnTo>
                  <a:cubicBezTo>
                    <a:pt x="36913" y="2197"/>
                    <a:pt x="37084" y="2311"/>
                    <a:pt x="37213" y="2311"/>
                  </a:cubicBezTo>
                  <a:cubicBezTo>
                    <a:pt x="37441" y="2311"/>
                    <a:pt x="37626" y="2140"/>
                    <a:pt x="37626" y="1955"/>
                  </a:cubicBezTo>
                  <a:cubicBezTo>
                    <a:pt x="37626" y="1727"/>
                    <a:pt x="37441" y="1541"/>
                    <a:pt x="37213" y="1541"/>
                  </a:cubicBezTo>
                  <a:cubicBezTo>
                    <a:pt x="37084" y="1541"/>
                    <a:pt x="36913" y="1655"/>
                    <a:pt x="36856" y="1841"/>
                  </a:cubicBezTo>
                  <a:lnTo>
                    <a:pt x="22351" y="1841"/>
                  </a:lnTo>
                  <a:lnTo>
                    <a:pt x="20511"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04" name="Google Shape;604;p25"/>
            <p:cNvSpPr/>
            <p:nvPr/>
          </p:nvSpPr>
          <p:spPr>
            <a:xfrm rot="-5400000">
              <a:off x="416274" y="4013898"/>
              <a:ext cx="447372" cy="147065"/>
            </a:xfrm>
            <a:custGeom>
              <a:avLst/>
              <a:gdLst/>
              <a:ahLst/>
              <a:cxnLst/>
              <a:rect l="l" t="t" r="r" b="b"/>
              <a:pathLst>
                <a:path w="10285" h="3381" extrusionOk="0">
                  <a:moveTo>
                    <a:pt x="1" y="0"/>
                  </a:moveTo>
                  <a:lnTo>
                    <a:pt x="1" y="228"/>
                  </a:lnTo>
                  <a:lnTo>
                    <a:pt x="9757" y="228"/>
                  </a:lnTo>
                  <a:lnTo>
                    <a:pt x="9757" y="2667"/>
                  </a:lnTo>
                  <a:cubicBezTo>
                    <a:pt x="9628" y="2667"/>
                    <a:pt x="9514" y="2853"/>
                    <a:pt x="9514" y="3024"/>
                  </a:cubicBezTo>
                  <a:cubicBezTo>
                    <a:pt x="9514" y="3209"/>
                    <a:pt x="9685" y="3380"/>
                    <a:pt x="9871" y="3380"/>
                  </a:cubicBezTo>
                  <a:cubicBezTo>
                    <a:pt x="10113" y="3380"/>
                    <a:pt x="10284" y="3209"/>
                    <a:pt x="10284" y="3024"/>
                  </a:cubicBezTo>
                  <a:cubicBezTo>
                    <a:pt x="10284" y="2853"/>
                    <a:pt x="10170" y="2667"/>
                    <a:pt x="9985" y="2667"/>
                  </a:cubicBezTo>
                  <a:lnTo>
                    <a:pt x="9985"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05" name="Google Shape;605;p25"/>
            <p:cNvSpPr/>
            <p:nvPr/>
          </p:nvSpPr>
          <p:spPr>
            <a:xfrm rot="-5400000">
              <a:off x="32255" y="3518831"/>
              <a:ext cx="1497053" cy="87517"/>
            </a:xfrm>
            <a:custGeom>
              <a:avLst/>
              <a:gdLst/>
              <a:ahLst/>
              <a:cxnLst/>
              <a:rect l="l" t="t" r="r" b="b"/>
              <a:pathLst>
                <a:path w="34417" h="2012" extrusionOk="0">
                  <a:moveTo>
                    <a:pt x="18243" y="0"/>
                  </a:moveTo>
                  <a:lnTo>
                    <a:pt x="16588" y="1655"/>
                  </a:lnTo>
                  <a:lnTo>
                    <a:pt x="1" y="1655"/>
                  </a:lnTo>
                  <a:lnTo>
                    <a:pt x="1" y="1897"/>
                  </a:lnTo>
                  <a:lnTo>
                    <a:pt x="16645" y="1897"/>
                  </a:lnTo>
                  <a:lnTo>
                    <a:pt x="18314" y="229"/>
                  </a:lnTo>
                  <a:lnTo>
                    <a:pt x="22522" y="229"/>
                  </a:lnTo>
                  <a:lnTo>
                    <a:pt x="24076" y="1783"/>
                  </a:lnTo>
                  <a:lnTo>
                    <a:pt x="33647" y="1783"/>
                  </a:lnTo>
                  <a:cubicBezTo>
                    <a:pt x="33704" y="1954"/>
                    <a:pt x="33875" y="2011"/>
                    <a:pt x="34003" y="2011"/>
                  </a:cubicBezTo>
                  <a:cubicBezTo>
                    <a:pt x="34232" y="2011"/>
                    <a:pt x="34417" y="1840"/>
                    <a:pt x="34417" y="1655"/>
                  </a:cubicBezTo>
                  <a:cubicBezTo>
                    <a:pt x="34417" y="1427"/>
                    <a:pt x="34232" y="1298"/>
                    <a:pt x="34003" y="1298"/>
                  </a:cubicBezTo>
                  <a:cubicBezTo>
                    <a:pt x="33875" y="1298"/>
                    <a:pt x="33704" y="1370"/>
                    <a:pt x="33647" y="1541"/>
                  </a:cubicBezTo>
                  <a:lnTo>
                    <a:pt x="24191" y="1541"/>
                  </a:lnTo>
                  <a:lnTo>
                    <a:pt x="22650"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06" name="Google Shape;606;p25"/>
            <p:cNvSpPr/>
            <p:nvPr/>
          </p:nvSpPr>
          <p:spPr>
            <a:xfrm rot="-5400000">
              <a:off x="48067" y="3573094"/>
              <a:ext cx="1377957" cy="98087"/>
            </a:xfrm>
            <a:custGeom>
              <a:avLst/>
              <a:gdLst/>
              <a:ahLst/>
              <a:cxnLst/>
              <a:rect l="l" t="t" r="r" b="b"/>
              <a:pathLst>
                <a:path w="31679" h="2255" extrusionOk="0">
                  <a:moveTo>
                    <a:pt x="18186" y="1"/>
                  </a:moveTo>
                  <a:lnTo>
                    <a:pt x="16232" y="1955"/>
                  </a:lnTo>
                  <a:lnTo>
                    <a:pt x="1" y="1955"/>
                  </a:lnTo>
                  <a:lnTo>
                    <a:pt x="1" y="2197"/>
                  </a:lnTo>
                  <a:lnTo>
                    <a:pt x="16346" y="2197"/>
                  </a:lnTo>
                  <a:lnTo>
                    <a:pt x="18314" y="229"/>
                  </a:lnTo>
                  <a:lnTo>
                    <a:pt x="22950" y="229"/>
                  </a:lnTo>
                  <a:lnTo>
                    <a:pt x="24661" y="1955"/>
                  </a:lnTo>
                  <a:lnTo>
                    <a:pt x="30908" y="1955"/>
                  </a:lnTo>
                  <a:cubicBezTo>
                    <a:pt x="30965" y="2140"/>
                    <a:pt x="31151" y="2254"/>
                    <a:pt x="31265" y="2254"/>
                  </a:cubicBezTo>
                  <a:cubicBezTo>
                    <a:pt x="31507" y="2254"/>
                    <a:pt x="31679" y="2069"/>
                    <a:pt x="31679" y="1840"/>
                  </a:cubicBezTo>
                  <a:cubicBezTo>
                    <a:pt x="31679" y="1655"/>
                    <a:pt x="31507" y="1484"/>
                    <a:pt x="31265" y="1484"/>
                  </a:cubicBezTo>
                  <a:cubicBezTo>
                    <a:pt x="31151" y="1484"/>
                    <a:pt x="30965" y="1598"/>
                    <a:pt x="30908" y="1712"/>
                  </a:cubicBezTo>
                  <a:lnTo>
                    <a:pt x="24733" y="1712"/>
                  </a:lnTo>
                  <a:lnTo>
                    <a:pt x="2300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07" name="Google Shape;607;p25"/>
            <p:cNvSpPr/>
            <p:nvPr/>
          </p:nvSpPr>
          <p:spPr>
            <a:xfrm rot="-5400000">
              <a:off x="-80031" y="3527509"/>
              <a:ext cx="1354991" cy="212224"/>
            </a:xfrm>
            <a:custGeom>
              <a:avLst/>
              <a:gdLst/>
              <a:ahLst/>
              <a:cxnLst/>
              <a:rect l="l" t="t" r="r" b="b"/>
              <a:pathLst>
                <a:path w="31151" h="4879" extrusionOk="0">
                  <a:moveTo>
                    <a:pt x="14749" y="0"/>
                  </a:moveTo>
                  <a:lnTo>
                    <a:pt x="14749" y="4636"/>
                  </a:lnTo>
                  <a:lnTo>
                    <a:pt x="10755" y="4636"/>
                  </a:lnTo>
                  <a:lnTo>
                    <a:pt x="10755" y="956"/>
                  </a:lnTo>
                  <a:lnTo>
                    <a:pt x="1" y="956"/>
                  </a:lnTo>
                  <a:lnTo>
                    <a:pt x="1" y="1184"/>
                  </a:lnTo>
                  <a:lnTo>
                    <a:pt x="10527" y="1184"/>
                  </a:lnTo>
                  <a:lnTo>
                    <a:pt x="10527" y="4878"/>
                  </a:lnTo>
                  <a:lnTo>
                    <a:pt x="14977" y="4878"/>
                  </a:lnTo>
                  <a:lnTo>
                    <a:pt x="14977" y="243"/>
                  </a:lnTo>
                  <a:lnTo>
                    <a:pt x="18842" y="243"/>
                  </a:lnTo>
                  <a:lnTo>
                    <a:pt x="21281" y="2739"/>
                  </a:lnTo>
                  <a:lnTo>
                    <a:pt x="30366" y="2739"/>
                  </a:lnTo>
                  <a:cubicBezTo>
                    <a:pt x="30438" y="2853"/>
                    <a:pt x="30609" y="2967"/>
                    <a:pt x="30723" y="2967"/>
                  </a:cubicBezTo>
                  <a:cubicBezTo>
                    <a:pt x="30965" y="2967"/>
                    <a:pt x="31151" y="2796"/>
                    <a:pt x="31151" y="2610"/>
                  </a:cubicBezTo>
                  <a:cubicBezTo>
                    <a:pt x="31151" y="2382"/>
                    <a:pt x="30965" y="2197"/>
                    <a:pt x="30723" y="2197"/>
                  </a:cubicBezTo>
                  <a:cubicBezTo>
                    <a:pt x="30609" y="2197"/>
                    <a:pt x="30438" y="2311"/>
                    <a:pt x="30366" y="2496"/>
                  </a:cubicBezTo>
                  <a:lnTo>
                    <a:pt x="21395" y="2496"/>
                  </a:lnTo>
                  <a:lnTo>
                    <a:pt x="18899"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08" name="Google Shape;608;p25"/>
            <p:cNvSpPr/>
            <p:nvPr/>
          </p:nvSpPr>
          <p:spPr>
            <a:xfrm rot="-5400000">
              <a:off x="-149844" y="3491841"/>
              <a:ext cx="1429458" cy="209092"/>
            </a:xfrm>
            <a:custGeom>
              <a:avLst/>
              <a:gdLst/>
              <a:ahLst/>
              <a:cxnLst/>
              <a:rect l="l" t="t" r="r" b="b"/>
              <a:pathLst>
                <a:path w="32863" h="4807" extrusionOk="0">
                  <a:moveTo>
                    <a:pt x="13850" y="0"/>
                  </a:moveTo>
                  <a:lnTo>
                    <a:pt x="13850" y="4578"/>
                  </a:lnTo>
                  <a:lnTo>
                    <a:pt x="11411" y="4578"/>
                  </a:lnTo>
                  <a:lnTo>
                    <a:pt x="11411" y="884"/>
                  </a:lnTo>
                  <a:lnTo>
                    <a:pt x="1" y="884"/>
                  </a:lnTo>
                  <a:lnTo>
                    <a:pt x="1" y="1127"/>
                  </a:lnTo>
                  <a:lnTo>
                    <a:pt x="11183" y="1127"/>
                  </a:lnTo>
                  <a:lnTo>
                    <a:pt x="11183" y="4807"/>
                  </a:lnTo>
                  <a:lnTo>
                    <a:pt x="14092" y="4807"/>
                  </a:lnTo>
                  <a:lnTo>
                    <a:pt x="14092" y="243"/>
                  </a:lnTo>
                  <a:lnTo>
                    <a:pt x="19498" y="243"/>
                  </a:lnTo>
                  <a:lnTo>
                    <a:pt x="21637" y="2439"/>
                  </a:lnTo>
                  <a:lnTo>
                    <a:pt x="32149" y="2439"/>
                  </a:lnTo>
                  <a:cubicBezTo>
                    <a:pt x="32221" y="2553"/>
                    <a:pt x="32335" y="2667"/>
                    <a:pt x="32506" y="2667"/>
                  </a:cubicBezTo>
                  <a:cubicBezTo>
                    <a:pt x="32691" y="2667"/>
                    <a:pt x="32862" y="2496"/>
                    <a:pt x="32862" y="2311"/>
                  </a:cubicBezTo>
                  <a:cubicBezTo>
                    <a:pt x="32862" y="2082"/>
                    <a:pt x="32691" y="1954"/>
                    <a:pt x="32506" y="1954"/>
                  </a:cubicBezTo>
                  <a:cubicBezTo>
                    <a:pt x="32335" y="1954"/>
                    <a:pt x="32221" y="2025"/>
                    <a:pt x="32149" y="2197"/>
                  </a:cubicBezTo>
                  <a:lnTo>
                    <a:pt x="21752" y="2197"/>
                  </a:lnTo>
                  <a:lnTo>
                    <a:pt x="19555"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609" name="Google Shape;609;p25"/>
          <p:cNvGrpSpPr/>
          <p:nvPr/>
        </p:nvGrpSpPr>
        <p:grpSpPr>
          <a:xfrm rot="10800000">
            <a:off x="461382" y="-5"/>
            <a:ext cx="782237" cy="3396887"/>
            <a:chOff x="4792514" y="2979701"/>
            <a:chExt cx="305307" cy="1325804"/>
          </a:xfrm>
        </p:grpSpPr>
        <p:sp>
          <p:nvSpPr>
            <p:cNvPr id="610" name="Google Shape;610;p25"/>
            <p:cNvSpPr/>
            <p:nvPr/>
          </p:nvSpPr>
          <p:spPr>
            <a:xfrm rot="-5400000">
              <a:off x="4409125" y="3616809"/>
              <a:ext cx="1266256" cy="111136"/>
            </a:xfrm>
            <a:custGeom>
              <a:avLst/>
              <a:gdLst/>
              <a:ahLst/>
              <a:cxnLst/>
              <a:rect l="l" t="t" r="r" b="b"/>
              <a:pathLst>
                <a:path w="29111" h="2555" extrusionOk="0">
                  <a:moveTo>
                    <a:pt x="0" y="1"/>
                  </a:moveTo>
                  <a:lnTo>
                    <a:pt x="0" y="229"/>
                  </a:lnTo>
                  <a:lnTo>
                    <a:pt x="15803" y="229"/>
                  </a:lnTo>
                  <a:lnTo>
                    <a:pt x="18114" y="2554"/>
                  </a:lnTo>
                  <a:lnTo>
                    <a:pt x="23462" y="2554"/>
                  </a:lnTo>
                  <a:lnTo>
                    <a:pt x="24775" y="1185"/>
                  </a:lnTo>
                  <a:lnTo>
                    <a:pt x="28397" y="1185"/>
                  </a:lnTo>
                  <a:cubicBezTo>
                    <a:pt x="28397" y="1370"/>
                    <a:pt x="28583" y="1484"/>
                    <a:pt x="28754" y="1484"/>
                  </a:cubicBezTo>
                  <a:cubicBezTo>
                    <a:pt x="28939" y="1484"/>
                    <a:pt x="29111" y="1299"/>
                    <a:pt x="29111" y="1128"/>
                  </a:cubicBezTo>
                  <a:cubicBezTo>
                    <a:pt x="29111" y="885"/>
                    <a:pt x="28939" y="714"/>
                    <a:pt x="28754" y="714"/>
                  </a:cubicBezTo>
                  <a:cubicBezTo>
                    <a:pt x="28583" y="714"/>
                    <a:pt x="28454" y="828"/>
                    <a:pt x="28397" y="942"/>
                  </a:cubicBezTo>
                  <a:lnTo>
                    <a:pt x="24718" y="942"/>
                  </a:lnTo>
                  <a:lnTo>
                    <a:pt x="23405" y="2312"/>
                  </a:lnTo>
                  <a:lnTo>
                    <a:pt x="18242" y="2312"/>
                  </a:lnTo>
                  <a:lnTo>
                    <a:pt x="1591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11" name="Google Shape;611;p25"/>
            <p:cNvSpPr/>
            <p:nvPr/>
          </p:nvSpPr>
          <p:spPr>
            <a:xfrm rot="-5400000">
              <a:off x="4335310" y="3589536"/>
              <a:ext cx="1325804" cy="106134"/>
            </a:xfrm>
            <a:custGeom>
              <a:avLst/>
              <a:gdLst/>
              <a:ahLst/>
              <a:cxnLst/>
              <a:rect l="l" t="t" r="r" b="b"/>
              <a:pathLst>
                <a:path w="30480" h="2440" extrusionOk="0">
                  <a:moveTo>
                    <a:pt x="0" y="0"/>
                  </a:moveTo>
                  <a:lnTo>
                    <a:pt x="0" y="243"/>
                  </a:lnTo>
                  <a:lnTo>
                    <a:pt x="16459" y="243"/>
                  </a:lnTo>
                  <a:lnTo>
                    <a:pt x="18656" y="2439"/>
                  </a:lnTo>
                  <a:lnTo>
                    <a:pt x="22878" y="2439"/>
                  </a:lnTo>
                  <a:lnTo>
                    <a:pt x="24361" y="899"/>
                  </a:lnTo>
                  <a:lnTo>
                    <a:pt x="29767" y="899"/>
                  </a:lnTo>
                  <a:cubicBezTo>
                    <a:pt x="29824" y="1013"/>
                    <a:pt x="29952" y="1127"/>
                    <a:pt x="30066" y="1127"/>
                  </a:cubicBezTo>
                  <a:cubicBezTo>
                    <a:pt x="30309" y="1127"/>
                    <a:pt x="30480" y="956"/>
                    <a:pt x="30480" y="771"/>
                  </a:cubicBezTo>
                  <a:cubicBezTo>
                    <a:pt x="30480" y="542"/>
                    <a:pt x="30309" y="357"/>
                    <a:pt x="30066" y="357"/>
                  </a:cubicBezTo>
                  <a:cubicBezTo>
                    <a:pt x="29881" y="357"/>
                    <a:pt x="29767" y="471"/>
                    <a:pt x="29710" y="656"/>
                  </a:cubicBezTo>
                  <a:lnTo>
                    <a:pt x="24247" y="656"/>
                  </a:lnTo>
                  <a:lnTo>
                    <a:pt x="22749" y="2197"/>
                  </a:lnTo>
                  <a:lnTo>
                    <a:pt x="18770" y="2197"/>
                  </a:lnTo>
                  <a:lnTo>
                    <a:pt x="16574"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12" name="Google Shape;612;p25"/>
            <p:cNvSpPr/>
            <p:nvPr/>
          </p:nvSpPr>
          <p:spPr>
            <a:xfrm rot="-5400000">
              <a:off x="4348012" y="3656827"/>
              <a:ext cx="1196790" cy="100566"/>
            </a:xfrm>
            <a:custGeom>
              <a:avLst/>
              <a:gdLst/>
              <a:ahLst/>
              <a:cxnLst/>
              <a:rect l="l" t="t" r="r" b="b"/>
              <a:pathLst>
                <a:path w="27514" h="2312" extrusionOk="0">
                  <a:moveTo>
                    <a:pt x="27157" y="1"/>
                  </a:moveTo>
                  <a:cubicBezTo>
                    <a:pt x="26971" y="1"/>
                    <a:pt x="26857" y="115"/>
                    <a:pt x="26800" y="300"/>
                  </a:cubicBezTo>
                  <a:lnTo>
                    <a:pt x="23890" y="300"/>
                  </a:lnTo>
                  <a:lnTo>
                    <a:pt x="22165" y="2083"/>
                  </a:lnTo>
                  <a:lnTo>
                    <a:pt x="19612" y="2083"/>
                  </a:lnTo>
                  <a:lnTo>
                    <a:pt x="17643" y="115"/>
                  </a:lnTo>
                  <a:lnTo>
                    <a:pt x="0" y="115"/>
                  </a:lnTo>
                  <a:lnTo>
                    <a:pt x="0" y="357"/>
                  </a:lnTo>
                  <a:lnTo>
                    <a:pt x="17586" y="357"/>
                  </a:lnTo>
                  <a:lnTo>
                    <a:pt x="19483" y="2311"/>
                  </a:lnTo>
                  <a:lnTo>
                    <a:pt x="22222" y="2311"/>
                  </a:lnTo>
                  <a:lnTo>
                    <a:pt x="24004" y="528"/>
                  </a:lnTo>
                  <a:lnTo>
                    <a:pt x="26800" y="528"/>
                  </a:lnTo>
                  <a:cubicBezTo>
                    <a:pt x="26857" y="657"/>
                    <a:pt x="26971" y="771"/>
                    <a:pt x="27157" y="771"/>
                  </a:cubicBezTo>
                  <a:cubicBezTo>
                    <a:pt x="27385" y="771"/>
                    <a:pt x="27513" y="600"/>
                    <a:pt x="27513" y="414"/>
                  </a:cubicBezTo>
                  <a:cubicBezTo>
                    <a:pt x="27513" y="172"/>
                    <a:pt x="27385" y="1"/>
                    <a:pt x="2715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13" name="Google Shape;613;p25"/>
            <p:cNvSpPr/>
            <p:nvPr/>
          </p:nvSpPr>
          <p:spPr>
            <a:xfrm rot="-5400000">
              <a:off x="4316977" y="3695300"/>
              <a:ext cx="1119234" cy="101175"/>
            </a:xfrm>
            <a:custGeom>
              <a:avLst/>
              <a:gdLst/>
              <a:ahLst/>
              <a:cxnLst/>
              <a:rect l="l" t="t" r="r" b="b"/>
              <a:pathLst>
                <a:path w="25731" h="2326" extrusionOk="0">
                  <a:moveTo>
                    <a:pt x="25374" y="1"/>
                  </a:moveTo>
                  <a:cubicBezTo>
                    <a:pt x="25188" y="1"/>
                    <a:pt x="25074" y="129"/>
                    <a:pt x="25017" y="300"/>
                  </a:cubicBezTo>
                  <a:lnTo>
                    <a:pt x="23947" y="300"/>
                  </a:lnTo>
                  <a:lnTo>
                    <a:pt x="22165" y="2083"/>
                  </a:lnTo>
                  <a:lnTo>
                    <a:pt x="20382" y="2083"/>
                  </a:lnTo>
                  <a:lnTo>
                    <a:pt x="18955" y="657"/>
                  </a:lnTo>
                  <a:lnTo>
                    <a:pt x="0" y="657"/>
                  </a:lnTo>
                  <a:lnTo>
                    <a:pt x="0" y="899"/>
                  </a:lnTo>
                  <a:lnTo>
                    <a:pt x="18827" y="899"/>
                  </a:lnTo>
                  <a:lnTo>
                    <a:pt x="20253" y="2326"/>
                  </a:lnTo>
                  <a:lnTo>
                    <a:pt x="22222" y="2326"/>
                  </a:lnTo>
                  <a:lnTo>
                    <a:pt x="24062" y="543"/>
                  </a:lnTo>
                  <a:lnTo>
                    <a:pt x="25017" y="543"/>
                  </a:lnTo>
                  <a:cubicBezTo>
                    <a:pt x="25074" y="657"/>
                    <a:pt x="25188" y="785"/>
                    <a:pt x="25374" y="785"/>
                  </a:cubicBezTo>
                  <a:cubicBezTo>
                    <a:pt x="25545" y="785"/>
                    <a:pt x="25730" y="600"/>
                    <a:pt x="25730" y="429"/>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14" name="Google Shape;614;p25"/>
            <p:cNvSpPr/>
            <p:nvPr/>
          </p:nvSpPr>
          <p:spPr>
            <a:xfrm rot="-5400000">
              <a:off x="4328765" y="3810699"/>
              <a:ext cx="958554" cy="31057"/>
            </a:xfrm>
            <a:custGeom>
              <a:avLst/>
              <a:gdLst/>
              <a:ahLst/>
              <a:cxnLst/>
              <a:rect l="l" t="t" r="r" b="b"/>
              <a:pathLst>
                <a:path w="22037" h="714" extrusionOk="0">
                  <a:moveTo>
                    <a:pt x="21623" y="1"/>
                  </a:moveTo>
                  <a:cubicBezTo>
                    <a:pt x="21508" y="1"/>
                    <a:pt x="21323" y="58"/>
                    <a:pt x="21266" y="243"/>
                  </a:cubicBezTo>
                  <a:lnTo>
                    <a:pt x="0" y="243"/>
                  </a:lnTo>
                  <a:lnTo>
                    <a:pt x="0" y="486"/>
                  </a:lnTo>
                  <a:lnTo>
                    <a:pt x="21266" y="486"/>
                  </a:lnTo>
                  <a:cubicBezTo>
                    <a:pt x="21323" y="657"/>
                    <a:pt x="21508" y="714"/>
                    <a:pt x="21623" y="714"/>
                  </a:cubicBezTo>
                  <a:cubicBezTo>
                    <a:pt x="21865" y="714"/>
                    <a:pt x="22036" y="600"/>
                    <a:pt x="22036" y="357"/>
                  </a:cubicBezTo>
                  <a:cubicBezTo>
                    <a:pt x="22036" y="129"/>
                    <a:pt x="21865" y="1"/>
                    <a:pt x="2162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615" name="Google Shape;615;p25"/>
          <p:cNvSpPr txBox="1">
            <a:spLocks noGrp="1"/>
          </p:cNvSpPr>
          <p:nvPr>
            <p:ph type="subTitle" idx="1"/>
          </p:nvPr>
        </p:nvSpPr>
        <p:spPr>
          <a:xfrm>
            <a:off x="960100" y="3844653"/>
            <a:ext cx="3074000" cy="114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616" name="Google Shape;616;p25"/>
          <p:cNvSpPr txBox="1">
            <a:spLocks noGrp="1"/>
          </p:cNvSpPr>
          <p:nvPr>
            <p:ph type="subTitle" idx="2"/>
          </p:nvPr>
        </p:nvSpPr>
        <p:spPr>
          <a:xfrm>
            <a:off x="4559057" y="3844653"/>
            <a:ext cx="3074000" cy="114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617" name="Google Shape;617;p25"/>
          <p:cNvSpPr txBox="1">
            <a:spLocks noGrp="1"/>
          </p:cNvSpPr>
          <p:nvPr>
            <p:ph type="subTitle" idx="3"/>
          </p:nvPr>
        </p:nvSpPr>
        <p:spPr>
          <a:xfrm>
            <a:off x="8158025" y="3844653"/>
            <a:ext cx="3074000" cy="114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618" name="Google Shape;618;p25"/>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en-US"/>
              <a:t>Click to edit Master title style</a:t>
            </a:r>
            <a:endParaRPr/>
          </a:p>
        </p:txBody>
      </p:sp>
      <p:sp>
        <p:nvSpPr>
          <p:cNvPr id="619" name="Google Shape;619;p25"/>
          <p:cNvSpPr txBox="1">
            <a:spLocks noGrp="1"/>
          </p:cNvSpPr>
          <p:nvPr>
            <p:ph type="subTitle" idx="4"/>
          </p:nvPr>
        </p:nvSpPr>
        <p:spPr>
          <a:xfrm>
            <a:off x="960100" y="3211933"/>
            <a:ext cx="3074000" cy="7636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620" name="Google Shape;620;p25"/>
          <p:cNvSpPr txBox="1">
            <a:spLocks noGrp="1"/>
          </p:cNvSpPr>
          <p:nvPr>
            <p:ph type="subTitle" idx="5"/>
          </p:nvPr>
        </p:nvSpPr>
        <p:spPr>
          <a:xfrm>
            <a:off x="4559061" y="3211933"/>
            <a:ext cx="3074000" cy="7636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621" name="Google Shape;621;p25"/>
          <p:cNvSpPr txBox="1">
            <a:spLocks noGrp="1"/>
          </p:cNvSpPr>
          <p:nvPr>
            <p:ph type="subTitle" idx="6"/>
          </p:nvPr>
        </p:nvSpPr>
        <p:spPr>
          <a:xfrm>
            <a:off x="8158031" y="3211933"/>
            <a:ext cx="3074000" cy="7636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210075209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622"/>
        <p:cNvGrpSpPr/>
        <p:nvPr/>
      </p:nvGrpSpPr>
      <p:grpSpPr>
        <a:xfrm>
          <a:off x="0" y="0"/>
          <a:ext cx="0" cy="0"/>
          <a:chOff x="0" y="0"/>
          <a:chExt cx="0" cy="0"/>
        </a:xfrm>
      </p:grpSpPr>
      <p:sp>
        <p:nvSpPr>
          <p:cNvPr id="623" name="Google Shape;623;p26"/>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624" name="Google Shape;624;p26"/>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en-US"/>
              <a:t>Click to edit Master title style</a:t>
            </a:r>
            <a:endParaRPr/>
          </a:p>
        </p:txBody>
      </p:sp>
      <p:sp>
        <p:nvSpPr>
          <p:cNvPr id="625" name="Google Shape;625;p26"/>
          <p:cNvSpPr txBox="1">
            <a:spLocks noGrp="1"/>
          </p:cNvSpPr>
          <p:nvPr>
            <p:ph type="subTitle" idx="1"/>
          </p:nvPr>
        </p:nvSpPr>
        <p:spPr>
          <a:xfrm>
            <a:off x="2623531" y="2798901"/>
            <a:ext cx="2637600" cy="88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626" name="Google Shape;626;p26"/>
          <p:cNvSpPr txBox="1">
            <a:spLocks noGrp="1"/>
          </p:cNvSpPr>
          <p:nvPr>
            <p:ph type="subTitle" idx="2"/>
          </p:nvPr>
        </p:nvSpPr>
        <p:spPr>
          <a:xfrm>
            <a:off x="6930869" y="2798901"/>
            <a:ext cx="2637600" cy="88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627" name="Google Shape;627;p26"/>
          <p:cNvSpPr txBox="1">
            <a:spLocks noGrp="1"/>
          </p:cNvSpPr>
          <p:nvPr>
            <p:ph type="subTitle" idx="3"/>
          </p:nvPr>
        </p:nvSpPr>
        <p:spPr>
          <a:xfrm>
            <a:off x="2623531" y="4710101"/>
            <a:ext cx="2637600" cy="88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628" name="Google Shape;628;p26"/>
          <p:cNvSpPr txBox="1">
            <a:spLocks noGrp="1"/>
          </p:cNvSpPr>
          <p:nvPr>
            <p:ph type="subTitle" idx="4"/>
          </p:nvPr>
        </p:nvSpPr>
        <p:spPr>
          <a:xfrm>
            <a:off x="6930869" y="4710101"/>
            <a:ext cx="2637600" cy="88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629" name="Google Shape;629;p26"/>
          <p:cNvSpPr txBox="1">
            <a:spLocks noGrp="1"/>
          </p:cNvSpPr>
          <p:nvPr>
            <p:ph type="subTitle" idx="5"/>
          </p:nvPr>
        </p:nvSpPr>
        <p:spPr>
          <a:xfrm>
            <a:off x="2623533" y="2148833"/>
            <a:ext cx="26376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630" name="Google Shape;630;p26"/>
          <p:cNvSpPr txBox="1">
            <a:spLocks noGrp="1"/>
          </p:cNvSpPr>
          <p:nvPr>
            <p:ph type="subTitle" idx="6"/>
          </p:nvPr>
        </p:nvSpPr>
        <p:spPr>
          <a:xfrm>
            <a:off x="6930868" y="2148833"/>
            <a:ext cx="26376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631" name="Google Shape;631;p26"/>
          <p:cNvSpPr txBox="1">
            <a:spLocks noGrp="1"/>
          </p:cNvSpPr>
          <p:nvPr>
            <p:ph type="subTitle" idx="7"/>
          </p:nvPr>
        </p:nvSpPr>
        <p:spPr>
          <a:xfrm>
            <a:off x="2623533" y="4060100"/>
            <a:ext cx="26376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632" name="Google Shape;632;p26"/>
          <p:cNvSpPr txBox="1">
            <a:spLocks noGrp="1"/>
          </p:cNvSpPr>
          <p:nvPr>
            <p:ph type="subTitle" idx="8"/>
          </p:nvPr>
        </p:nvSpPr>
        <p:spPr>
          <a:xfrm>
            <a:off x="6930868" y="4060100"/>
            <a:ext cx="26376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84826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12"/>
        <p:cNvGrpSpPr/>
        <p:nvPr/>
      </p:nvGrpSpPr>
      <p:grpSpPr>
        <a:xfrm>
          <a:off x="0" y="0"/>
          <a:ext cx="0" cy="0"/>
          <a:chOff x="0" y="0"/>
          <a:chExt cx="0" cy="0"/>
        </a:xfrm>
      </p:grpSpPr>
      <p:sp>
        <p:nvSpPr>
          <p:cNvPr id="213" name="Google Shape;213;p7"/>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4" name="Google Shape;214;p7"/>
          <p:cNvSpPr txBox="1">
            <a:spLocks noGrp="1"/>
          </p:cNvSpPr>
          <p:nvPr>
            <p:ph type="subTitle" idx="1"/>
          </p:nvPr>
        </p:nvSpPr>
        <p:spPr>
          <a:xfrm>
            <a:off x="950833" y="1684500"/>
            <a:ext cx="10290400" cy="534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999999"/>
              </a:buClr>
              <a:buSzPts val="800"/>
              <a:buFont typeface="Open Sans"/>
              <a:buChar char="●"/>
              <a:defRPr sz="1867"/>
            </a:lvl1pPr>
            <a:lvl2pPr lvl="1" algn="ctr" rtl="0">
              <a:lnSpc>
                <a:spcPct val="100000"/>
              </a:lnSpc>
              <a:spcBef>
                <a:spcPts val="0"/>
              </a:spcBef>
              <a:spcAft>
                <a:spcPts val="0"/>
              </a:spcAft>
              <a:buClr>
                <a:srgbClr val="999999"/>
              </a:buClr>
              <a:buSzPts val="800"/>
              <a:buFont typeface="Open Sans"/>
              <a:buChar char="○"/>
              <a:defRPr/>
            </a:lvl2pPr>
            <a:lvl3pPr lvl="2" algn="ctr" rtl="0">
              <a:lnSpc>
                <a:spcPct val="100000"/>
              </a:lnSpc>
              <a:spcBef>
                <a:spcPts val="0"/>
              </a:spcBef>
              <a:spcAft>
                <a:spcPts val="0"/>
              </a:spcAft>
              <a:buClr>
                <a:srgbClr val="999999"/>
              </a:buClr>
              <a:buSzPts val="800"/>
              <a:buFont typeface="Open Sans"/>
              <a:buChar char="■"/>
              <a:defRPr/>
            </a:lvl3pPr>
            <a:lvl4pPr lvl="3" algn="ctr" rtl="0">
              <a:lnSpc>
                <a:spcPct val="100000"/>
              </a:lnSpc>
              <a:spcBef>
                <a:spcPts val="0"/>
              </a:spcBef>
              <a:spcAft>
                <a:spcPts val="0"/>
              </a:spcAft>
              <a:buClr>
                <a:srgbClr val="999999"/>
              </a:buClr>
              <a:buSzPts val="800"/>
              <a:buFont typeface="Open Sans"/>
              <a:buChar char="●"/>
              <a:defRPr/>
            </a:lvl4pPr>
            <a:lvl5pPr lvl="4" algn="ctr" rtl="0">
              <a:lnSpc>
                <a:spcPct val="100000"/>
              </a:lnSpc>
              <a:spcBef>
                <a:spcPts val="0"/>
              </a:spcBef>
              <a:spcAft>
                <a:spcPts val="0"/>
              </a:spcAft>
              <a:buClr>
                <a:srgbClr val="999999"/>
              </a:buClr>
              <a:buSzPts val="1200"/>
              <a:buFont typeface="Open Sans"/>
              <a:buChar char="○"/>
              <a:defRPr/>
            </a:lvl5pPr>
            <a:lvl6pPr lvl="5" algn="ctr" rtl="0">
              <a:lnSpc>
                <a:spcPct val="100000"/>
              </a:lnSpc>
              <a:spcBef>
                <a:spcPts val="0"/>
              </a:spcBef>
              <a:spcAft>
                <a:spcPts val="0"/>
              </a:spcAft>
              <a:buClr>
                <a:srgbClr val="999999"/>
              </a:buClr>
              <a:buSzPts val="1200"/>
              <a:buFont typeface="Open Sans"/>
              <a:buChar char="■"/>
              <a:defRPr/>
            </a:lvl6pPr>
            <a:lvl7pPr lvl="6" algn="ctr" rtl="0">
              <a:lnSpc>
                <a:spcPct val="100000"/>
              </a:lnSpc>
              <a:spcBef>
                <a:spcPts val="0"/>
              </a:spcBef>
              <a:spcAft>
                <a:spcPts val="0"/>
              </a:spcAft>
              <a:buClr>
                <a:srgbClr val="999999"/>
              </a:buClr>
              <a:buSzPts val="700"/>
              <a:buFont typeface="Open Sans"/>
              <a:buChar char="●"/>
              <a:defRPr/>
            </a:lvl7pPr>
            <a:lvl8pPr lvl="7" algn="ctr" rtl="0">
              <a:lnSpc>
                <a:spcPct val="100000"/>
              </a:lnSpc>
              <a:spcBef>
                <a:spcPts val="0"/>
              </a:spcBef>
              <a:spcAft>
                <a:spcPts val="0"/>
              </a:spcAft>
              <a:buClr>
                <a:srgbClr val="999999"/>
              </a:buClr>
              <a:buSzPts val="700"/>
              <a:buFont typeface="Open Sans"/>
              <a:buChar char="○"/>
              <a:defRPr/>
            </a:lvl8pPr>
            <a:lvl9pPr lvl="8" algn="ctr" rtl="0">
              <a:lnSpc>
                <a:spcPct val="100000"/>
              </a:lnSpc>
              <a:spcBef>
                <a:spcPts val="0"/>
              </a:spcBef>
              <a:spcAft>
                <a:spcPts val="0"/>
              </a:spcAft>
              <a:buClr>
                <a:srgbClr val="999999"/>
              </a:buClr>
              <a:buSzPts val="600"/>
              <a:buFont typeface="Open Sans"/>
              <a:buChar char="■"/>
              <a:defRPr/>
            </a:lvl9pPr>
          </a:lstStyle>
          <a:p>
            <a:r>
              <a:rPr lang="en-US"/>
              <a:t>Click to edit Master subtitle style</a:t>
            </a:r>
            <a:endParaRPr/>
          </a:p>
        </p:txBody>
      </p:sp>
      <p:sp>
        <p:nvSpPr>
          <p:cNvPr id="215" name="Google Shape;215;p7"/>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r>
              <a:rPr lang="en-US"/>
              <a:t>Click to edit Master title style</a:t>
            </a:r>
            <a:endParaRPr/>
          </a:p>
        </p:txBody>
      </p:sp>
    </p:spTree>
    <p:extLst>
      <p:ext uri="{BB962C8B-B14F-4D97-AF65-F5344CB8AC3E}">
        <p14:creationId xmlns:p14="http://schemas.microsoft.com/office/powerpoint/2010/main" val="111967395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633"/>
        <p:cNvGrpSpPr/>
        <p:nvPr/>
      </p:nvGrpSpPr>
      <p:grpSpPr>
        <a:xfrm>
          <a:off x="0" y="0"/>
          <a:ext cx="0" cy="0"/>
          <a:chOff x="0" y="0"/>
          <a:chExt cx="0" cy="0"/>
        </a:xfrm>
      </p:grpSpPr>
      <p:sp>
        <p:nvSpPr>
          <p:cNvPr id="634" name="Google Shape;634;p27"/>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grpSp>
        <p:nvGrpSpPr>
          <p:cNvPr id="635" name="Google Shape;635;p27"/>
          <p:cNvGrpSpPr/>
          <p:nvPr/>
        </p:nvGrpSpPr>
        <p:grpSpPr>
          <a:xfrm rot="10800000">
            <a:off x="67675" y="-2199355"/>
            <a:ext cx="987187" cy="3741933"/>
            <a:chOff x="8218831" y="2346909"/>
            <a:chExt cx="740390" cy="2806450"/>
          </a:xfrm>
        </p:grpSpPr>
        <p:sp>
          <p:nvSpPr>
            <p:cNvPr id="636" name="Google Shape;636;p27"/>
            <p:cNvSpPr/>
            <p:nvPr/>
          </p:nvSpPr>
          <p:spPr>
            <a:xfrm rot="-5400000">
              <a:off x="7409304" y="3603442"/>
              <a:ext cx="2806450" cy="293383"/>
            </a:xfrm>
            <a:custGeom>
              <a:avLst/>
              <a:gdLst/>
              <a:ahLst/>
              <a:cxnLst/>
              <a:rect l="l" t="t" r="r" b="b"/>
              <a:pathLst>
                <a:path w="33576" h="3510" extrusionOk="0">
                  <a:moveTo>
                    <a:pt x="33162" y="1"/>
                  </a:moveTo>
                  <a:cubicBezTo>
                    <a:pt x="33048" y="1"/>
                    <a:pt x="32862" y="115"/>
                    <a:pt x="32805" y="229"/>
                  </a:cubicBezTo>
                  <a:lnTo>
                    <a:pt x="18371" y="229"/>
                  </a:lnTo>
                  <a:lnTo>
                    <a:pt x="18371" y="3267"/>
                  </a:lnTo>
                  <a:lnTo>
                    <a:pt x="1" y="3267"/>
                  </a:lnTo>
                  <a:lnTo>
                    <a:pt x="1" y="3509"/>
                  </a:lnTo>
                  <a:lnTo>
                    <a:pt x="18600" y="3509"/>
                  </a:lnTo>
                  <a:lnTo>
                    <a:pt x="18600" y="471"/>
                  </a:lnTo>
                  <a:lnTo>
                    <a:pt x="32805" y="471"/>
                  </a:lnTo>
                  <a:cubicBezTo>
                    <a:pt x="32862" y="657"/>
                    <a:pt x="33048" y="714"/>
                    <a:pt x="33162" y="714"/>
                  </a:cubicBezTo>
                  <a:cubicBezTo>
                    <a:pt x="33404" y="714"/>
                    <a:pt x="33575" y="586"/>
                    <a:pt x="33575" y="357"/>
                  </a:cubicBezTo>
                  <a:cubicBezTo>
                    <a:pt x="33575" y="172"/>
                    <a:pt x="33404" y="1"/>
                    <a:pt x="3316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37" name="Google Shape;637;p27"/>
            <p:cNvSpPr/>
            <p:nvPr/>
          </p:nvSpPr>
          <p:spPr>
            <a:xfrm rot="-5400000">
              <a:off x="7520808" y="3794852"/>
              <a:ext cx="2409421" cy="307593"/>
            </a:xfrm>
            <a:custGeom>
              <a:avLst/>
              <a:gdLst/>
              <a:ahLst/>
              <a:cxnLst/>
              <a:rect l="l" t="t" r="r" b="b"/>
              <a:pathLst>
                <a:path w="28826" h="3680" extrusionOk="0">
                  <a:moveTo>
                    <a:pt x="28469" y="0"/>
                  </a:moveTo>
                  <a:cubicBezTo>
                    <a:pt x="28298" y="0"/>
                    <a:pt x="28170" y="114"/>
                    <a:pt x="28113" y="285"/>
                  </a:cubicBezTo>
                  <a:lnTo>
                    <a:pt x="17302" y="285"/>
                  </a:lnTo>
                  <a:lnTo>
                    <a:pt x="17302" y="3437"/>
                  </a:lnTo>
                  <a:lnTo>
                    <a:pt x="1" y="3437"/>
                  </a:lnTo>
                  <a:lnTo>
                    <a:pt x="1" y="3680"/>
                  </a:lnTo>
                  <a:lnTo>
                    <a:pt x="17530" y="3680"/>
                  </a:lnTo>
                  <a:lnTo>
                    <a:pt x="17530" y="528"/>
                  </a:lnTo>
                  <a:lnTo>
                    <a:pt x="28113" y="528"/>
                  </a:lnTo>
                  <a:cubicBezTo>
                    <a:pt x="28170" y="642"/>
                    <a:pt x="28298" y="770"/>
                    <a:pt x="28469" y="770"/>
                  </a:cubicBezTo>
                  <a:cubicBezTo>
                    <a:pt x="28655" y="770"/>
                    <a:pt x="28826" y="585"/>
                    <a:pt x="28826" y="414"/>
                  </a:cubicBezTo>
                  <a:cubicBezTo>
                    <a:pt x="28826" y="171"/>
                    <a:pt x="28655" y="0"/>
                    <a:pt x="2846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38" name="Google Shape;638;p27"/>
            <p:cNvSpPr/>
            <p:nvPr/>
          </p:nvSpPr>
          <p:spPr>
            <a:xfrm rot="-5400000">
              <a:off x="7336629" y="3695260"/>
              <a:ext cx="2603756" cy="312441"/>
            </a:xfrm>
            <a:custGeom>
              <a:avLst/>
              <a:gdLst/>
              <a:ahLst/>
              <a:cxnLst/>
              <a:rect l="l" t="t" r="r" b="b"/>
              <a:pathLst>
                <a:path w="31151" h="3738" extrusionOk="0">
                  <a:moveTo>
                    <a:pt x="30723" y="0"/>
                  </a:moveTo>
                  <a:cubicBezTo>
                    <a:pt x="30609" y="0"/>
                    <a:pt x="30438" y="114"/>
                    <a:pt x="30366" y="229"/>
                  </a:cubicBezTo>
                  <a:lnTo>
                    <a:pt x="16104" y="229"/>
                  </a:lnTo>
                  <a:lnTo>
                    <a:pt x="16104" y="3495"/>
                  </a:lnTo>
                  <a:lnTo>
                    <a:pt x="1" y="3495"/>
                  </a:lnTo>
                  <a:lnTo>
                    <a:pt x="1" y="3737"/>
                  </a:lnTo>
                  <a:lnTo>
                    <a:pt x="16346" y="3737"/>
                  </a:lnTo>
                  <a:lnTo>
                    <a:pt x="16346" y="471"/>
                  </a:lnTo>
                  <a:lnTo>
                    <a:pt x="30366" y="471"/>
                  </a:lnTo>
                  <a:cubicBezTo>
                    <a:pt x="30438" y="642"/>
                    <a:pt x="30609" y="770"/>
                    <a:pt x="30723" y="770"/>
                  </a:cubicBezTo>
                  <a:cubicBezTo>
                    <a:pt x="30965" y="770"/>
                    <a:pt x="31151" y="585"/>
                    <a:pt x="31151" y="357"/>
                  </a:cubicBezTo>
                  <a:cubicBezTo>
                    <a:pt x="31151" y="171"/>
                    <a:pt x="30965" y="0"/>
                    <a:pt x="30723"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39" name="Google Shape;639;p27"/>
            <p:cNvSpPr/>
            <p:nvPr/>
          </p:nvSpPr>
          <p:spPr>
            <a:xfrm rot="-5400000">
              <a:off x="7266838" y="3694675"/>
              <a:ext cx="2484564" cy="432803"/>
            </a:xfrm>
            <a:custGeom>
              <a:avLst/>
              <a:gdLst/>
              <a:ahLst/>
              <a:cxnLst/>
              <a:rect l="l" t="t" r="r" b="b"/>
              <a:pathLst>
                <a:path w="29725" h="5178" extrusionOk="0">
                  <a:moveTo>
                    <a:pt x="29368" y="1"/>
                  </a:moveTo>
                  <a:cubicBezTo>
                    <a:pt x="29183" y="1"/>
                    <a:pt x="29068" y="129"/>
                    <a:pt x="29011" y="243"/>
                  </a:cubicBezTo>
                  <a:lnTo>
                    <a:pt x="18728" y="243"/>
                  </a:lnTo>
                  <a:lnTo>
                    <a:pt x="18728" y="1555"/>
                  </a:lnTo>
                  <a:lnTo>
                    <a:pt x="14977" y="1555"/>
                  </a:lnTo>
                  <a:lnTo>
                    <a:pt x="14977" y="4935"/>
                  </a:lnTo>
                  <a:lnTo>
                    <a:pt x="1" y="4935"/>
                  </a:lnTo>
                  <a:lnTo>
                    <a:pt x="1" y="5178"/>
                  </a:lnTo>
                  <a:lnTo>
                    <a:pt x="15219" y="5178"/>
                  </a:lnTo>
                  <a:lnTo>
                    <a:pt x="15219" y="1783"/>
                  </a:lnTo>
                  <a:lnTo>
                    <a:pt x="18956" y="1783"/>
                  </a:lnTo>
                  <a:lnTo>
                    <a:pt x="18956" y="485"/>
                  </a:lnTo>
                  <a:lnTo>
                    <a:pt x="29011" y="485"/>
                  </a:lnTo>
                  <a:cubicBezTo>
                    <a:pt x="29068" y="657"/>
                    <a:pt x="29183" y="771"/>
                    <a:pt x="29368" y="771"/>
                  </a:cubicBezTo>
                  <a:cubicBezTo>
                    <a:pt x="29596" y="771"/>
                    <a:pt x="29725" y="600"/>
                    <a:pt x="29725" y="357"/>
                  </a:cubicBezTo>
                  <a:cubicBezTo>
                    <a:pt x="29725" y="186"/>
                    <a:pt x="29596" y="1"/>
                    <a:pt x="29368"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40" name="Google Shape;640;p27"/>
            <p:cNvSpPr/>
            <p:nvPr/>
          </p:nvSpPr>
          <p:spPr>
            <a:xfrm rot="-5400000">
              <a:off x="7264499" y="3772159"/>
              <a:ext cx="2335532" cy="426869"/>
            </a:xfrm>
            <a:custGeom>
              <a:avLst/>
              <a:gdLst/>
              <a:ahLst/>
              <a:cxnLst/>
              <a:rect l="l" t="t" r="r" b="b"/>
              <a:pathLst>
                <a:path w="27942" h="5107" extrusionOk="0">
                  <a:moveTo>
                    <a:pt x="27585" y="0"/>
                  </a:moveTo>
                  <a:cubicBezTo>
                    <a:pt x="27400" y="0"/>
                    <a:pt x="27286" y="114"/>
                    <a:pt x="27229" y="228"/>
                  </a:cubicBezTo>
                  <a:lnTo>
                    <a:pt x="17302" y="228"/>
                  </a:lnTo>
                  <a:lnTo>
                    <a:pt x="17302" y="1369"/>
                  </a:lnTo>
                  <a:lnTo>
                    <a:pt x="14035" y="1369"/>
                  </a:lnTo>
                  <a:lnTo>
                    <a:pt x="14035" y="4864"/>
                  </a:lnTo>
                  <a:lnTo>
                    <a:pt x="1" y="4864"/>
                  </a:lnTo>
                  <a:lnTo>
                    <a:pt x="1" y="5106"/>
                  </a:lnTo>
                  <a:lnTo>
                    <a:pt x="14264" y="5106"/>
                  </a:lnTo>
                  <a:lnTo>
                    <a:pt x="14264" y="1598"/>
                  </a:lnTo>
                  <a:lnTo>
                    <a:pt x="17530" y="1598"/>
                  </a:lnTo>
                  <a:lnTo>
                    <a:pt x="17530" y="471"/>
                  </a:lnTo>
                  <a:lnTo>
                    <a:pt x="27229" y="471"/>
                  </a:lnTo>
                  <a:cubicBezTo>
                    <a:pt x="27286" y="656"/>
                    <a:pt x="27400" y="713"/>
                    <a:pt x="27585" y="713"/>
                  </a:cubicBezTo>
                  <a:cubicBezTo>
                    <a:pt x="27756" y="713"/>
                    <a:pt x="27942" y="585"/>
                    <a:pt x="27942" y="357"/>
                  </a:cubicBezTo>
                  <a:cubicBezTo>
                    <a:pt x="27942" y="171"/>
                    <a:pt x="27756" y="0"/>
                    <a:pt x="27585"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41" name="Google Shape;641;p27"/>
            <p:cNvSpPr/>
            <p:nvPr/>
          </p:nvSpPr>
          <p:spPr>
            <a:xfrm rot="-5400000">
              <a:off x="7898072" y="4609597"/>
              <a:ext cx="958636" cy="128888"/>
            </a:xfrm>
            <a:custGeom>
              <a:avLst/>
              <a:gdLst/>
              <a:ahLst/>
              <a:cxnLst/>
              <a:rect l="l" t="t" r="r" b="b"/>
              <a:pathLst>
                <a:path w="11469" h="1542" extrusionOk="0">
                  <a:moveTo>
                    <a:pt x="11112" y="1"/>
                  </a:moveTo>
                  <a:cubicBezTo>
                    <a:pt x="10940" y="1"/>
                    <a:pt x="10755" y="172"/>
                    <a:pt x="10755" y="358"/>
                  </a:cubicBezTo>
                  <a:cubicBezTo>
                    <a:pt x="10755" y="529"/>
                    <a:pt x="10883" y="714"/>
                    <a:pt x="10997" y="714"/>
                  </a:cubicBezTo>
                  <a:lnTo>
                    <a:pt x="10997" y="1313"/>
                  </a:lnTo>
                  <a:lnTo>
                    <a:pt x="1" y="1313"/>
                  </a:lnTo>
                  <a:lnTo>
                    <a:pt x="1" y="1541"/>
                  </a:lnTo>
                  <a:lnTo>
                    <a:pt x="11240" y="1541"/>
                  </a:lnTo>
                  <a:lnTo>
                    <a:pt x="11240" y="714"/>
                  </a:lnTo>
                  <a:cubicBezTo>
                    <a:pt x="11411" y="714"/>
                    <a:pt x="11468" y="529"/>
                    <a:pt x="11468" y="358"/>
                  </a:cubicBezTo>
                  <a:cubicBezTo>
                    <a:pt x="11468" y="172"/>
                    <a:pt x="11354" y="1"/>
                    <a:pt x="1111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42" name="Google Shape;642;p27"/>
            <p:cNvSpPr/>
            <p:nvPr/>
          </p:nvSpPr>
          <p:spPr>
            <a:xfrm rot="-5400000">
              <a:off x="7893308" y="4534537"/>
              <a:ext cx="1038460" cy="199183"/>
            </a:xfrm>
            <a:custGeom>
              <a:avLst/>
              <a:gdLst/>
              <a:ahLst/>
              <a:cxnLst/>
              <a:rect l="l" t="t" r="r" b="b"/>
              <a:pathLst>
                <a:path w="12424" h="2383" extrusionOk="0">
                  <a:moveTo>
                    <a:pt x="12067" y="1"/>
                  </a:moveTo>
                  <a:cubicBezTo>
                    <a:pt x="11896" y="1"/>
                    <a:pt x="11711" y="172"/>
                    <a:pt x="11711" y="358"/>
                  </a:cubicBezTo>
                  <a:cubicBezTo>
                    <a:pt x="11711" y="529"/>
                    <a:pt x="11825" y="714"/>
                    <a:pt x="11953" y="714"/>
                  </a:cubicBezTo>
                  <a:lnTo>
                    <a:pt x="11953" y="2140"/>
                  </a:lnTo>
                  <a:lnTo>
                    <a:pt x="1" y="2140"/>
                  </a:lnTo>
                  <a:lnTo>
                    <a:pt x="1" y="2383"/>
                  </a:lnTo>
                  <a:lnTo>
                    <a:pt x="12181" y="2383"/>
                  </a:lnTo>
                  <a:lnTo>
                    <a:pt x="12181" y="714"/>
                  </a:lnTo>
                  <a:cubicBezTo>
                    <a:pt x="12367" y="714"/>
                    <a:pt x="12424" y="529"/>
                    <a:pt x="12424" y="358"/>
                  </a:cubicBezTo>
                  <a:cubicBezTo>
                    <a:pt x="12424" y="172"/>
                    <a:pt x="12310" y="1"/>
                    <a:pt x="1206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43" name="Google Shape;643;p27"/>
            <p:cNvSpPr/>
            <p:nvPr/>
          </p:nvSpPr>
          <p:spPr>
            <a:xfrm rot="-5400000">
              <a:off x="7885576" y="4457597"/>
              <a:ext cx="1123132" cy="268391"/>
            </a:xfrm>
            <a:custGeom>
              <a:avLst/>
              <a:gdLst/>
              <a:ahLst/>
              <a:cxnLst/>
              <a:rect l="l" t="t" r="r" b="b"/>
              <a:pathLst>
                <a:path w="13437" h="3211" extrusionOk="0">
                  <a:moveTo>
                    <a:pt x="13080" y="1"/>
                  </a:moveTo>
                  <a:cubicBezTo>
                    <a:pt x="12837" y="1"/>
                    <a:pt x="12666" y="172"/>
                    <a:pt x="12666" y="358"/>
                  </a:cubicBezTo>
                  <a:cubicBezTo>
                    <a:pt x="12666" y="529"/>
                    <a:pt x="12780" y="714"/>
                    <a:pt x="12966" y="714"/>
                  </a:cubicBezTo>
                  <a:lnTo>
                    <a:pt x="12966" y="2968"/>
                  </a:lnTo>
                  <a:lnTo>
                    <a:pt x="1" y="2968"/>
                  </a:lnTo>
                  <a:lnTo>
                    <a:pt x="1" y="3210"/>
                  </a:lnTo>
                  <a:lnTo>
                    <a:pt x="13194" y="3210"/>
                  </a:lnTo>
                  <a:lnTo>
                    <a:pt x="13194" y="714"/>
                  </a:lnTo>
                  <a:cubicBezTo>
                    <a:pt x="13322" y="714"/>
                    <a:pt x="13436" y="529"/>
                    <a:pt x="13436" y="358"/>
                  </a:cubicBezTo>
                  <a:cubicBezTo>
                    <a:pt x="13436" y="172"/>
                    <a:pt x="13251" y="1"/>
                    <a:pt x="1308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644" name="Google Shape;644;p27"/>
          <p:cNvGrpSpPr/>
          <p:nvPr/>
        </p:nvGrpSpPr>
        <p:grpSpPr>
          <a:xfrm>
            <a:off x="11241021" y="3499550"/>
            <a:ext cx="715371" cy="3371596"/>
            <a:chOff x="8143116" y="2624662"/>
            <a:chExt cx="536528" cy="2528697"/>
          </a:xfrm>
        </p:grpSpPr>
        <p:sp>
          <p:nvSpPr>
            <p:cNvPr id="645" name="Google Shape;645;p27"/>
            <p:cNvSpPr/>
            <p:nvPr/>
          </p:nvSpPr>
          <p:spPr>
            <a:xfrm rot="-5400000">
              <a:off x="7445679" y="3919393"/>
              <a:ext cx="2235397" cy="232533"/>
            </a:xfrm>
            <a:custGeom>
              <a:avLst/>
              <a:gdLst/>
              <a:ahLst/>
              <a:cxnLst/>
              <a:rect l="l" t="t" r="r" b="b"/>
              <a:pathLst>
                <a:path w="26744" h="2782" extrusionOk="0">
                  <a:moveTo>
                    <a:pt x="26330" y="0"/>
                  </a:moveTo>
                  <a:cubicBezTo>
                    <a:pt x="26216" y="0"/>
                    <a:pt x="26030" y="114"/>
                    <a:pt x="25973" y="286"/>
                  </a:cubicBezTo>
                  <a:lnTo>
                    <a:pt x="17116" y="286"/>
                  </a:lnTo>
                  <a:lnTo>
                    <a:pt x="14863" y="2553"/>
                  </a:lnTo>
                  <a:lnTo>
                    <a:pt x="1" y="2553"/>
                  </a:lnTo>
                  <a:lnTo>
                    <a:pt x="1" y="2782"/>
                  </a:lnTo>
                  <a:lnTo>
                    <a:pt x="14920" y="2782"/>
                  </a:lnTo>
                  <a:lnTo>
                    <a:pt x="17245" y="528"/>
                  </a:lnTo>
                  <a:lnTo>
                    <a:pt x="25973" y="528"/>
                  </a:lnTo>
                  <a:cubicBezTo>
                    <a:pt x="26030" y="642"/>
                    <a:pt x="26216" y="770"/>
                    <a:pt x="26330" y="770"/>
                  </a:cubicBezTo>
                  <a:cubicBezTo>
                    <a:pt x="26572" y="770"/>
                    <a:pt x="26744" y="585"/>
                    <a:pt x="26744" y="414"/>
                  </a:cubicBezTo>
                  <a:cubicBezTo>
                    <a:pt x="26744" y="171"/>
                    <a:pt x="26572" y="0"/>
                    <a:pt x="2633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46" name="Google Shape;646;p27"/>
            <p:cNvSpPr/>
            <p:nvPr/>
          </p:nvSpPr>
          <p:spPr>
            <a:xfrm rot="-5400000">
              <a:off x="7411119" y="4023081"/>
              <a:ext cx="1987401" cy="273156"/>
            </a:xfrm>
            <a:custGeom>
              <a:avLst/>
              <a:gdLst/>
              <a:ahLst/>
              <a:cxnLst/>
              <a:rect l="l" t="t" r="r" b="b"/>
              <a:pathLst>
                <a:path w="23777" h="3268" extrusionOk="0">
                  <a:moveTo>
                    <a:pt x="23363" y="1"/>
                  </a:moveTo>
                  <a:cubicBezTo>
                    <a:pt x="23235" y="1"/>
                    <a:pt x="23064" y="58"/>
                    <a:pt x="23007" y="229"/>
                  </a:cubicBezTo>
                  <a:lnTo>
                    <a:pt x="16588" y="229"/>
                  </a:lnTo>
                  <a:lnTo>
                    <a:pt x="13793" y="3025"/>
                  </a:lnTo>
                  <a:lnTo>
                    <a:pt x="1" y="3025"/>
                  </a:lnTo>
                  <a:lnTo>
                    <a:pt x="1" y="3267"/>
                  </a:lnTo>
                  <a:lnTo>
                    <a:pt x="13850" y="3267"/>
                  </a:lnTo>
                  <a:lnTo>
                    <a:pt x="16703" y="472"/>
                  </a:lnTo>
                  <a:lnTo>
                    <a:pt x="23007" y="472"/>
                  </a:lnTo>
                  <a:cubicBezTo>
                    <a:pt x="23064" y="586"/>
                    <a:pt x="23235" y="714"/>
                    <a:pt x="23363" y="714"/>
                  </a:cubicBezTo>
                  <a:cubicBezTo>
                    <a:pt x="23591" y="714"/>
                    <a:pt x="23777" y="529"/>
                    <a:pt x="23777" y="357"/>
                  </a:cubicBezTo>
                  <a:cubicBezTo>
                    <a:pt x="23777" y="115"/>
                    <a:pt x="23591" y="1"/>
                    <a:pt x="2336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47" name="Google Shape;647;p27"/>
            <p:cNvSpPr/>
            <p:nvPr/>
          </p:nvSpPr>
          <p:spPr>
            <a:xfrm rot="-5400000">
              <a:off x="7217368" y="3764970"/>
              <a:ext cx="2528697" cy="248080"/>
            </a:xfrm>
            <a:custGeom>
              <a:avLst/>
              <a:gdLst/>
              <a:ahLst/>
              <a:cxnLst/>
              <a:rect l="l" t="t" r="r" b="b"/>
              <a:pathLst>
                <a:path w="30253" h="2968" extrusionOk="0">
                  <a:moveTo>
                    <a:pt x="29839" y="1"/>
                  </a:moveTo>
                  <a:cubicBezTo>
                    <a:pt x="29725" y="1"/>
                    <a:pt x="29539" y="115"/>
                    <a:pt x="29482" y="229"/>
                  </a:cubicBezTo>
                  <a:lnTo>
                    <a:pt x="16760" y="229"/>
                  </a:lnTo>
                  <a:lnTo>
                    <a:pt x="14264" y="2725"/>
                  </a:lnTo>
                  <a:lnTo>
                    <a:pt x="1" y="2725"/>
                  </a:lnTo>
                  <a:lnTo>
                    <a:pt x="1" y="2967"/>
                  </a:lnTo>
                  <a:lnTo>
                    <a:pt x="14321" y="2967"/>
                  </a:lnTo>
                  <a:lnTo>
                    <a:pt x="16817" y="471"/>
                  </a:lnTo>
                  <a:lnTo>
                    <a:pt x="29482" y="471"/>
                  </a:lnTo>
                  <a:cubicBezTo>
                    <a:pt x="29539" y="642"/>
                    <a:pt x="29725" y="771"/>
                    <a:pt x="29839" y="771"/>
                  </a:cubicBezTo>
                  <a:cubicBezTo>
                    <a:pt x="30081" y="771"/>
                    <a:pt x="30252" y="585"/>
                    <a:pt x="30252" y="357"/>
                  </a:cubicBezTo>
                  <a:cubicBezTo>
                    <a:pt x="30252" y="172"/>
                    <a:pt x="30081" y="1"/>
                    <a:pt x="2983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48" name="Google Shape;648;p27"/>
            <p:cNvSpPr/>
            <p:nvPr/>
          </p:nvSpPr>
          <p:spPr>
            <a:xfrm rot="-5400000">
              <a:off x="7095211" y="3791843"/>
              <a:ext cx="2409421" cy="313611"/>
            </a:xfrm>
            <a:custGeom>
              <a:avLst/>
              <a:gdLst/>
              <a:ahLst/>
              <a:cxnLst/>
              <a:rect l="l" t="t" r="r" b="b"/>
              <a:pathLst>
                <a:path w="28826" h="3752" extrusionOk="0">
                  <a:moveTo>
                    <a:pt x="28469" y="0"/>
                  </a:moveTo>
                  <a:cubicBezTo>
                    <a:pt x="28298" y="0"/>
                    <a:pt x="28170" y="129"/>
                    <a:pt x="28113" y="300"/>
                  </a:cubicBezTo>
                  <a:lnTo>
                    <a:pt x="16588" y="300"/>
                  </a:lnTo>
                  <a:lnTo>
                    <a:pt x="13322" y="3509"/>
                  </a:lnTo>
                  <a:lnTo>
                    <a:pt x="1" y="3509"/>
                  </a:lnTo>
                  <a:lnTo>
                    <a:pt x="1" y="3751"/>
                  </a:lnTo>
                  <a:lnTo>
                    <a:pt x="13436" y="3751"/>
                  </a:lnTo>
                  <a:lnTo>
                    <a:pt x="16703" y="542"/>
                  </a:lnTo>
                  <a:lnTo>
                    <a:pt x="28113" y="542"/>
                  </a:lnTo>
                  <a:cubicBezTo>
                    <a:pt x="28170" y="656"/>
                    <a:pt x="28298" y="785"/>
                    <a:pt x="28469" y="785"/>
                  </a:cubicBezTo>
                  <a:cubicBezTo>
                    <a:pt x="28655" y="785"/>
                    <a:pt x="28826" y="599"/>
                    <a:pt x="28826" y="428"/>
                  </a:cubicBezTo>
                  <a:cubicBezTo>
                    <a:pt x="28826" y="186"/>
                    <a:pt x="28655" y="0"/>
                    <a:pt x="2846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649" name="Google Shape;649;p27"/>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en-US"/>
              <a:t>Click to edit Master title style</a:t>
            </a:r>
            <a:endParaRPr/>
          </a:p>
        </p:txBody>
      </p:sp>
      <p:sp>
        <p:nvSpPr>
          <p:cNvPr id="650" name="Google Shape;650;p27"/>
          <p:cNvSpPr txBox="1">
            <a:spLocks noGrp="1"/>
          </p:cNvSpPr>
          <p:nvPr>
            <p:ph type="subTitle" idx="1"/>
          </p:nvPr>
        </p:nvSpPr>
        <p:spPr>
          <a:xfrm>
            <a:off x="1468233" y="2595276"/>
            <a:ext cx="2648000" cy="86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651" name="Google Shape;651;p27"/>
          <p:cNvSpPr txBox="1">
            <a:spLocks noGrp="1"/>
          </p:cNvSpPr>
          <p:nvPr>
            <p:ph type="subTitle" idx="2"/>
          </p:nvPr>
        </p:nvSpPr>
        <p:spPr>
          <a:xfrm>
            <a:off x="4771929" y="2595276"/>
            <a:ext cx="2648000" cy="86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652" name="Google Shape;652;p27"/>
          <p:cNvSpPr txBox="1">
            <a:spLocks noGrp="1"/>
          </p:cNvSpPr>
          <p:nvPr>
            <p:ph type="subTitle" idx="3"/>
          </p:nvPr>
        </p:nvSpPr>
        <p:spPr>
          <a:xfrm>
            <a:off x="1468233" y="4644443"/>
            <a:ext cx="2648000" cy="86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653" name="Google Shape;653;p27"/>
          <p:cNvSpPr txBox="1">
            <a:spLocks noGrp="1"/>
          </p:cNvSpPr>
          <p:nvPr>
            <p:ph type="subTitle" idx="4"/>
          </p:nvPr>
        </p:nvSpPr>
        <p:spPr>
          <a:xfrm>
            <a:off x="4771929" y="4644443"/>
            <a:ext cx="2648000" cy="86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654" name="Google Shape;654;p27"/>
          <p:cNvSpPr txBox="1">
            <a:spLocks noGrp="1"/>
          </p:cNvSpPr>
          <p:nvPr>
            <p:ph type="subTitle" idx="5"/>
          </p:nvPr>
        </p:nvSpPr>
        <p:spPr>
          <a:xfrm>
            <a:off x="8075633" y="2595276"/>
            <a:ext cx="2648000" cy="86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655" name="Google Shape;655;p27"/>
          <p:cNvSpPr txBox="1">
            <a:spLocks noGrp="1"/>
          </p:cNvSpPr>
          <p:nvPr>
            <p:ph type="subTitle" idx="6"/>
          </p:nvPr>
        </p:nvSpPr>
        <p:spPr>
          <a:xfrm>
            <a:off x="8075633" y="4644443"/>
            <a:ext cx="2648000" cy="86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656" name="Google Shape;656;p27"/>
          <p:cNvSpPr txBox="1">
            <a:spLocks noGrp="1"/>
          </p:cNvSpPr>
          <p:nvPr>
            <p:ph type="subTitle" idx="7"/>
          </p:nvPr>
        </p:nvSpPr>
        <p:spPr>
          <a:xfrm>
            <a:off x="1468233" y="2049301"/>
            <a:ext cx="2648000" cy="678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657" name="Google Shape;657;p27"/>
          <p:cNvSpPr txBox="1">
            <a:spLocks noGrp="1"/>
          </p:cNvSpPr>
          <p:nvPr>
            <p:ph type="subTitle" idx="8"/>
          </p:nvPr>
        </p:nvSpPr>
        <p:spPr>
          <a:xfrm>
            <a:off x="4771929" y="2049301"/>
            <a:ext cx="2648000" cy="678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658" name="Google Shape;658;p27"/>
          <p:cNvSpPr txBox="1">
            <a:spLocks noGrp="1"/>
          </p:cNvSpPr>
          <p:nvPr>
            <p:ph type="subTitle" idx="9"/>
          </p:nvPr>
        </p:nvSpPr>
        <p:spPr>
          <a:xfrm>
            <a:off x="1468233" y="4098468"/>
            <a:ext cx="2648000" cy="678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659" name="Google Shape;659;p27"/>
          <p:cNvSpPr txBox="1">
            <a:spLocks noGrp="1"/>
          </p:cNvSpPr>
          <p:nvPr>
            <p:ph type="subTitle" idx="13"/>
          </p:nvPr>
        </p:nvSpPr>
        <p:spPr>
          <a:xfrm>
            <a:off x="4771929" y="4098468"/>
            <a:ext cx="2648000" cy="678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660" name="Google Shape;660;p27"/>
          <p:cNvSpPr txBox="1">
            <a:spLocks noGrp="1"/>
          </p:cNvSpPr>
          <p:nvPr>
            <p:ph type="subTitle" idx="14"/>
          </p:nvPr>
        </p:nvSpPr>
        <p:spPr>
          <a:xfrm>
            <a:off x="8075633" y="2049301"/>
            <a:ext cx="2648000" cy="678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
        <p:nvSpPr>
          <p:cNvPr id="661" name="Google Shape;661;p27"/>
          <p:cNvSpPr txBox="1">
            <a:spLocks noGrp="1"/>
          </p:cNvSpPr>
          <p:nvPr>
            <p:ph type="subTitle" idx="15"/>
          </p:nvPr>
        </p:nvSpPr>
        <p:spPr>
          <a:xfrm>
            <a:off x="8075633" y="4098468"/>
            <a:ext cx="2648000" cy="678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667">
                <a:latin typeface="Anton"/>
                <a:ea typeface="Anton"/>
                <a:cs typeface="Anton"/>
                <a:sym typeface="Anton"/>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392552209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662"/>
        <p:cNvGrpSpPr/>
        <p:nvPr/>
      </p:nvGrpSpPr>
      <p:grpSpPr>
        <a:xfrm>
          <a:off x="0" y="0"/>
          <a:ext cx="0" cy="0"/>
          <a:chOff x="0" y="0"/>
          <a:chExt cx="0" cy="0"/>
        </a:xfrm>
      </p:grpSpPr>
      <p:sp>
        <p:nvSpPr>
          <p:cNvPr id="663" name="Google Shape;663;p28"/>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664" name="Google Shape;664;p28"/>
          <p:cNvSpPr txBox="1">
            <a:spLocks noGrp="1"/>
          </p:cNvSpPr>
          <p:nvPr>
            <p:ph type="title" hasCustomPrompt="1"/>
          </p:nvPr>
        </p:nvSpPr>
        <p:spPr>
          <a:xfrm>
            <a:off x="5491033" y="840733"/>
            <a:ext cx="5750000" cy="10252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Clr>
                <a:schemeClr val="lt1"/>
              </a:buClr>
              <a:buSzPts val="6000"/>
              <a:buNone/>
              <a:defRPr sz="6000"/>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665" name="Google Shape;665;p28"/>
          <p:cNvSpPr txBox="1">
            <a:spLocks noGrp="1"/>
          </p:cNvSpPr>
          <p:nvPr>
            <p:ph type="subTitle" idx="1"/>
          </p:nvPr>
        </p:nvSpPr>
        <p:spPr>
          <a:xfrm>
            <a:off x="5491033" y="1808625"/>
            <a:ext cx="5750000" cy="544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PT Sans"/>
              <a:buNone/>
              <a:defRPr sz="2133">
                <a:solidFill>
                  <a:schemeClr val="dk1"/>
                </a:solidFill>
              </a:defRPr>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r>
              <a:rPr lang="en-US"/>
              <a:t>Click to edit Master subtitle style</a:t>
            </a:r>
            <a:endParaRPr/>
          </a:p>
        </p:txBody>
      </p:sp>
      <p:sp>
        <p:nvSpPr>
          <p:cNvPr id="666" name="Google Shape;666;p28"/>
          <p:cNvSpPr txBox="1">
            <a:spLocks noGrp="1"/>
          </p:cNvSpPr>
          <p:nvPr>
            <p:ph type="title" idx="2" hasCustomPrompt="1"/>
          </p:nvPr>
        </p:nvSpPr>
        <p:spPr>
          <a:xfrm>
            <a:off x="5491033" y="2672613"/>
            <a:ext cx="5750000" cy="10252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Clr>
                <a:schemeClr val="lt1"/>
              </a:buClr>
              <a:buSzPts val="6000"/>
              <a:buNone/>
              <a:defRPr sz="6000"/>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667" name="Google Shape;667;p28"/>
          <p:cNvSpPr txBox="1">
            <a:spLocks noGrp="1"/>
          </p:cNvSpPr>
          <p:nvPr>
            <p:ph type="subTitle" idx="3"/>
          </p:nvPr>
        </p:nvSpPr>
        <p:spPr>
          <a:xfrm>
            <a:off x="5491033" y="3637408"/>
            <a:ext cx="5750000" cy="544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PT Sans"/>
              <a:buNone/>
              <a:defRPr sz="2133">
                <a:solidFill>
                  <a:schemeClr val="dk1"/>
                </a:solidFill>
              </a:defRPr>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r>
              <a:rPr lang="en-US"/>
              <a:t>Click to edit Master subtitle style</a:t>
            </a:r>
            <a:endParaRPr/>
          </a:p>
        </p:txBody>
      </p:sp>
      <p:sp>
        <p:nvSpPr>
          <p:cNvPr id="668" name="Google Shape;668;p28"/>
          <p:cNvSpPr txBox="1">
            <a:spLocks noGrp="1"/>
          </p:cNvSpPr>
          <p:nvPr>
            <p:ph type="title" idx="4" hasCustomPrompt="1"/>
          </p:nvPr>
        </p:nvSpPr>
        <p:spPr>
          <a:xfrm>
            <a:off x="5491033" y="4504495"/>
            <a:ext cx="5750000" cy="10252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Clr>
                <a:schemeClr val="lt1"/>
              </a:buClr>
              <a:buSzPts val="6000"/>
              <a:buNone/>
              <a:defRPr sz="6000"/>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669" name="Google Shape;669;p28"/>
          <p:cNvSpPr txBox="1">
            <a:spLocks noGrp="1"/>
          </p:cNvSpPr>
          <p:nvPr>
            <p:ph type="subTitle" idx="5"/>
          </p:nvPr>
        </p:nvSpPr>
        <p:spPr>
          <a:xfrm>
            <a:off x="5491033" y="5472865"/>
            <a:ext cx="5750000" cy="544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PT Sans"/>
              <a:buNone/>
              <a:defRPr sz="2133">
                <a:solidFill>
                  <a:schemeClr val="dk1"/>
                </a:solidFill>
              </a:defRPr>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r>
              <a:rPr lang="en-US"/>
              <a:t>Click to edit Master subtitle style</a:t>
            </a:r>
            <a:endParaRPr/>
          </a:p>
        </p:txBody>
      </p:sp>
      <p:grpSp>
        <p:nvGrpSpPr>
          <p:cNvPr id="670" name="Google Shape;670;p28"/>
          <p:cNvGrpSpPr/>
          <p:nvPr/>
        </p:nvGrpSpPr>
        <p:grpSpPr>
          <a:xfrm>
            <a:off x="-3" y="121862"/>
            <a:ext cx="3442101" cy="6614297"/>
            <a:chOff x="-2" y="91396"/>
            <a:chExt cx="2581576" cy="4960723"/>
          </a:xfrm>
        </p:grpSpPr>
        <p:grpSp>
          <p:nvGrpSpPr>
            <p:cNvPr id="671" name="Google Shape;671;p28"/>
            <p:cNvGrpSpPr/>
            <p:nvPr/>
          </p:nvGrpSpPr>
          <p:grpSpPr>
            <a:xfrm rot="5400000">
              <a:off x="716105" y="1036885"/>
              <a:ext cx="1149364" cy="2581575"/>
              <a:chOff x="1390914" y="2488356"/>
              <a:chExt cx="811526" cy="1822760"/>
            </a:xfrm>
          </p:grpSpPr>
          <p:sp>
            <p:nvSpPr>
              <p:cNvPr id="672" name="Google Shape;672;p28"/>
              <p:cNvSpPr/>
              <p:nvPr/>
            </p:nvSpPr>
            <p:spPr>
              <a:xfrm rot="-5400000">
                <a:off x="1739909" y="2894384"/>
                <a:ext cx="868558" cy="56503"/>
              </a:xfrm>
              <a:custGeom>
                <a:avLst/>
                <a:gdLst/>
                <a:ahLst/>
                <a:cxnLst/>
                <a:rect l="l" t="t" r="r" b="b"/>
                <a:pathLst>
                  <a:path w="19968" h="1299" extrusionOk="0">
                    <a:moveTo>
                      <a:pt x="19554" y="0"/>
                    </a:moveTo>
                    <a:cubicBezTo>
                      <a:pt x="19426" y="0"/>
                      <a:pt x="19255" y="114"/>
                      <a:pt x="19198" y="229"/>
                    </a:cubicBezTo>
                    <a:lnTo>
                      <a:pt x="0" y="229"/>
                    </a:lnTo>
                    <a:lnTo>
                      <a:pt x="0" y="1298"/>
                    </a:lnTo>
                    <a:lnTo>
                      <a:pt x="228" y="1298"/>
                    </a:lnTo>
                    <a:lnTo>
                      <a:pt x="228" y="471"/>
                    </a:lnTo>
                    <a:lnTo>
                      <a:pt x="19198" y="471"/>
                    </a:lnTo>
                    <a:cubicBezTo>
                      <a:pt x="19255" y="642"/>
                      <a:pt x="19426" y="770"/>
                      <a:pt x="19554" y="770"/>
                    </a:cubicBezTo>
                    <a:cubicBezTo>
                      <a:pt x="19783" y="770"/>
                      <a:pt x="19968" y="585"/>
                      <a:pt x="19968" y="357"/>
                    </a:cubicBezTo>
                    <a:cubicBezTo>
                      <a:pt x="19968" y="171"/>
                      <a:pt x="19783" y="0"/>
                      <a:pt x="19554"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73" name="Google Shape;673;p28"/>
              <p:cNvSpPr/>
              <p:nvPr/>
            </p:nvSpPr>
            <p:spPr>
              <a:xfrm rot="-5400000">
                <a:off x="1765616" y="2959195"/>
                <a:ext cx="778040" cy="95608"/>
              </a:xfrm>
              <a:custGeom>
                <a:avLst/>
                <a:gdLst/>
                <a:ahLst/>
                <a:cxnLst/>
                <a:rect l="l" t="t" r="r" b="b"/>
                <a:pathLst>
                  <a:path w="17887" h="2198" extrusionOk="0">
                    <a:moveTo>
                      <a:pt x="17472" y="1"/>
                    </a:moveTo>
                    <a:cubicBezTo>
                      <a:pt x="17358" y="1"/>
                      <a:pt x="17173" y="115"/>
                      <a:pt x="17116" y="243"/>
                    </a:cubicBezTo>
                    <a:lnTo>
                      <a:pt x="0" y="243"/>
                    </a:lnTo>
                    <a:lnTo>
                      <a:pt x="0" y="2197"/>
                    </a:lnTo>
                    <a:lnTo>
                      <a:pt x="243" y="2197"/>
                    </a:lnTo>
                    <a:lnTo>
                      <a:pt x="243" y="471"/>
                    </a:lnTo>
                    <a:lnTo>
                      <a:pt x="17116" y="471"/>
                    </a:lnTo>
                    <a:cubicBezTo>
                      <a:pt x="17173" y="657"/>
                      <a:pt x="17358" y="714"/>
                      <a:pt x="17472" y="714"/>
                    </a:cubicBezTo>
                    <a:cubicBezTo>
                      <a:pt x="17715" y="714"/>
                      <a:pt x="17886" y="600"/>
                      <a:pt x="17886" y="357"/>
                    </a:cubicBezTo>
                    <a:cubicBezTo>
                      <a:pt x="17886" y="186"/>
                      <a:pt x="17715" y="1"/>
                      <a:pt x="1747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74" name="Google Shape;674;p28"/>
              <p:cNvSpPr/>
              <p:nvPr/>
            </p:nvSpPr>
            <p:spPr>
              <a:xfrm rot="-5400000">
                <a:off x="1756634" y="3001714"/>
                <a:ext cx="760032" cy="131580"/>
              </a:xfrm>
              <a:custGeom>
                <a:avLst/>
                <a:gdLst/>
                <a:ahLst/>
                <a:cxnLst/>
                <a:rect l="l" t="t" r="r" b="b"/>
                <a:pathLst>
                  <a:path w="17473" h="3025" extrusionOk="0">
                    <a:moveTo>
                      <a:pt x="17116" y="0"/>
                    </a:moveTo>
                    <a:cubicBezTo>
                      <a:pt x="16931" y="0"/>
                      <a:pt x="16817" y="58"/>
                      <a:pt x="16759" y="229"/>
                    </a:cubicBezTo>
                    <a:lnTo>
                      <a:pt x="1" y="229"/>
                    </a:lnTo>
                    <a:lnTo>
                      <a:pt x="1" y="3024"/>
                    </a:lnTo>
                    <a:lnTo>
                      <a:pt x="243" y="3024"/>
                    </a:lnTo>
                    <a:lnTo>
                      <a:pt x="243" y="471"/>
                    </a:lnTo>
                    <a:lnTo>
                      <a:pt x="16759" y="471"/>
                    </a:lnTo>
                    <a:cubicBezTo>
                      <a:pt x="16817" y="585"/>
                      <a:pt x="16931" y="714"/>
                      <a:pt x="17116" y="714"/>
                    </a:cubicBezTo>
                    <a:cubicBezTo>
                      <a:pt x="17287" y="714"/>
                      <a:pt x="17473" y="528"/>
                      <a:pt x="17473" y="357"/>
                    </a:cubicBezTo>
                    <a:cubicBezTo>
                      <a:pt x="17473" y="115"/>
                      <a:pt x="17287" y="0"/>
                      <a:pt x="1711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75" name="Google Shape;675;p28"/>
              <p:cNvSpPr/>
              <p:nvPr/>
            </p:nvSpPr>
            <p:spPr>
              <a:xfrm rot="-5400000">
                <a:off x="1370420" y="3504542"/>
                <a:ext cx="1460472" cy="152676"/>
              </a:xfrm>
              <a:custGeom>
                <a:avLst/>
                <a:gdLst/>
                <a:ahLst/>
                <a:cxnLst/>
                <a:rect l="l" t="t" r="r" b="b"/>
                <a:pathLst>
                  <a:path w="33576" h="3510" extrusionOk="0">
                    <a:moveTo>
                      <a:pt x="33162" y="1"/>
                    </a:moveTo>
                    <a:cubicBezTo>
                      <a:pt x="33048" y="1"/>
                      <a:pt x="32862" y="115"/>
                      <a:pt x="32805" y="229"/>
                    </a:cubicBezTo>
                    <a:lnTo>
                      <a:pt x="18371" y="229"/>
                    </a:lnTo>
                    <a:lnTo>
                      <a:pt x="18371" y="3267"/>
                    </a:lnTo>
                    <a:lnTo>
                      <a:pt x="1" y="3267"/>
                    </a:lnTo>
                    <a:lnTo>
                      <a:pt x="1" y="3509"/>
                    </a:lnTo>
                    <a:lnTo>
                      <a:pt x="18600" y="3509"/>
                    </a:lnTo>
                    <a:lnTo>
                      <a:pt x="18600" y="471"/>
                    </a:lnTo>
                    <a:lnTo>
                      <a:pt x="32805" y="471"/>
                    </a:lnTo>
                    <a:cubicBezTo>
                      <a:pt x="32862" y="657"/>
                      <a:pt x="33048" y="714"/>
                      <a:pt x="33162" y="714"/>
                    </a:cubicBezTo>
                    <a:cubicBezTo>
                      <a:pt x="33404" y="714"/>
                      <a:pt x="33575" y="586"/>
                      <a:pt x="33575" y="357"/>
                    </a:cubicBezTo>
                    <a:cubicBezTo>
                      <a:pt x="33575" y="172"/>
                      <a:pt x="33404" y="1"/>
                      <a:pt x="3316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76" name="Google Shape;676;p28"/>
              <p:cNvSpPr/>
              <p:nvPr/>
            </p:nvSpPr>
            <p:spPr>
              <a:xfrm rot="-5400000">
                <a:off x="1428446" y="3604151"/>
                <a:ext cx="1253859" cy="160071"/>
              </a:xfrm>
              <a:custGeom>
                <a:avLst/>
                <a:gdLst/>
                <a:ahLst/>
                <a:cxnLst/>
                <a:rect l="l" t="t" r="r" b="b"/>
                <a:pathLst>
                  <a:path w="28826" h="3680" extrusionOk="0">
                    <a:moveTo>
                      <a:pt x="28469" y="0"/>
                    </a:moveTo>
                    <a:cubicBezTo>
                      <a:pt x="28298" y="0"/>
                      <a:pt x="28170" y="114"/>
                      <a:pt x="28113" y="285"/>
                    </a:cubicBezTo>
                    <a:lnTo>
                      <a:pt x="17302" y="285"/>
                    </a:lnTo>
                    <a:lnTo>
                      <a:pt x="17302" y="3437"/>
                    </a:lnTo>
                    <a:lnTo>
                      <a:pt x="1" y="3437"/>
                    </a:lnTo>
                    <a:lnTo>
                      <a:pt x="1" y="3680"/>
                    </a:lnTo>
                    <a:lnTo>
                      <a:pt x="17530" y="3680"/>
                    </a:lnTo>
                    <a:lnTo>
                      <a:pt x="17530" y="528"/>
                    </a:lnTo>
                    <a:lnTo>
                      <a:pt x="28113" y="528"/>
                    </a:lnTo>
                    <a:cubicBezTo>
                      <a:pt x="28170" y="642"/>
                      <a:pt x="28298" y="770"/>
                      <a:pt x="28469" y="770"/>
                    </a:cubicBezTo>
                    <a:cubicBezTo>
                      <a:pt x="28655" y="770"/>
                      <a:pt x="28826" y="585"/>
                      <a:pt x="28826" y="414"/>
                    </a:cubicBezTo>
                    <a:cubicBezTo>
                      <a:pt x="28826" y="171"/>
                      <a:pt x="28655" y="0"/>
                      <a:pt x="2846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77" name="Google Shape;677;p28"/>
              <p:cNvSpPr/>
              <p:nvPr/>
            </p:nvSpPr>
            <p:spPr>
              <a:xfrm rot="-5400000">
                <a:off x="1332600" y="3552324"/>
                <a:ext cx="1354991" cy="162594"/>
              </a:xfrm>
              <a:custGeom>
                <a:avLst/>
                <a:gdLst/>
                <a:ahLst/>
                <a:cxnLst/>
                <a:rect l="l" t="t" r="r" b="b"/>
                <a:pathLst>
                  <a:path w="31151" h="3738" extrusionOk="0">
                    <a:moveTo>
                      <a:pt x="30723" y="0"/>
                    </a:moveTo>
                    <a:cubicBezTo>
                      <a:pt x="30609" y="0"/>
                      <a:pt x="30438" y="114"/>
                      <a:pt x="30366" y="229"/>
                    </a:cubicBezTo>
                    <a:lnTo>
                      <a:pt x="16104" y="229"/>
                    </a:lnTo>
                    <a:lnTo>
                      <a:pt x="16104" y="3495"/>
                    </a:lnTo>
                    <a:lnTo>
                      <a:pt x="1" y="3495"/>
                    </a:lnTo>
                    <a:lnTo>
                      <a:pt x="1" y="3737"/>
                    </a:lnTo>
                    <a:lnTo>
                      <a:pt x="16346" y="3737"/>
                    </a:lnTo>
                    <a:lnTo>
                      <a:pt x="16346" y="471"/>
                    </a:lnTo>
                    <a:lnTo>
                      <a:pt x="30366" y="471"/>
                    </a:lnTo>
                    <a:cubicBezTo>
                      <a:pt x="30438" y="642"/>
                      <a:pt x="30609" y="770"/>
                      <a:pt x="30723" y="770"/>
                    </a:cubicBezTo>
                    <a:cubicBezTo>
                      <a:pt x="30965" y="770"/>
                      <a:pt x="31151" y="585"/>
                      <a:pt x="31151" y="357"/>
                    </a:cubicBezTo>
                    <a:cubicBezTo>
                      <a:pt x="31151" y="171"/>
                      <a:pt x="30965" y="0"/>
                      <a:pt x="30723"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78" name="Google Shape;678;p28"/>
              <p:cNvSpPr/>
              <p:nvPr/>
            </p:nvSpPr>
            <p:spPr>
              <a:xfrm rot="-5400000">
                <a:off x="1296281" y="3552020"/>
                <a:ext cx="1292963" cy="225230"/>
              </a:xfrm>
              <a:custGeom>
                <a:avLst/>
                <a:gdLst/>
                <a:ahLst/>
                <a:cxnLst/>
                <a:rect l="l" t="t" r="r" b="b"/>
                <a:pathLst>
                  <a:path w="29725" h="5178" extrusionOk="0">
                    <a:moveTo>
                      <a:pt x="29368" y="1"/>
                    </a:moveTo>
                    <a:cubicBezTo>
                      <a:pt x="29183" y="1"/>
                      <a:pt x="29068" y="129"/>
                      <a:pt x="29011" y="243"/>
                    </a:cubicBezTo>
                    <a:lnTo>
                      <a:pt x="18728" y="243"/>
                    </a:lnTo>
                    <a:lnTo>
                      <a:pt x="18728" y="1555"/>
                    </a:lnTo>
                    <a:lnTo>
                      <a:pt x="14977" y="1555"/>
                    </a:lnTo>
                    <a:lnTo>
                      <a:pt x="14977" y="4935"/>
                    </a:lnTo>
                    <a:lnTo>
                      <a:pt x="1" y="4935"/>
                    </a:lnTo>
                    <a:lnTo>
                      <a:pt x="1" y="5178"/>
                    </a:lnTo>
                    <a:lnTo>
                      <a:pt x="15219" y="5178"/>
                    </a:lnTo>
                    <a:lnTo>
                      <a:pt x="15219" y="1783"/>
                    </a:lnTo>
                    <a:lnTo>
                      <a:pt x="18956" y="1783"/>
                    </a:lnTo>
                    <a:lnTo>
                      <a:pt x="18956" y="485"/>
                    </a:lnTo>
                    <a:lnTo>
                      <a:pt x="29011" y="485"/>
                    </a:lnTo>
                    <a:cubicBezTo>
                      <a:pt x="29068" y="657"/>
                      <a:pt x="29183" y="771"/>
                      <a:pt x="29368" y="771"/>
                    </a:cubicBezTo>
                    <a:cubicBezTo>
                      <a:pt x="29596" y="771"/>
                      <a:pt x="29725" y="600"/>
                      <a:pt x="29725" y="357"/>
                    </a:cubicBezTo>
                    <a:cubicBezTo>
                      <a:pt x="29725" y="186"/>
                      <a:pt x="29596" y="1"/>
                      <a:pt x="29368"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79" name="Google Shape;679;p28"/>
              <p:cNvSpPr/>
              <p:nvPr/>
            </p:nvSpPr>
            <p:spPr>
              <a:xfrm rot="-5400000">
                <a:off x="1295063" y="3592342"/>
                <a:ext cx="1215407" cy="222142"/>
              </a:xfrm>
              <a:custGeom>
                <a:avLst/>
                <a:gdLst/>
                <a:ahLst/>
                <a:cxnLst/>
                <a:rect l="l" t="t" r="r" b="b"/>
                <a:pathLst>
                  <a:path w="27942" h="5107" extrusionOk="0">
                    <a:moveTo>
                      <a:pt x="27585" y="0"/>
                    </a:moveTo>
                    <a:cubicBezTo>
                      <a:pt x="27400" y="0"/>
                      <a:pt x="27286" y="114"/>
                      <a:pt x="27229" y="228"/>
                    </a:cubicBezTo>
                    <a:lnTo>
                      <a:pt x="17302" y="228"/>
                    </a:lnTo>
                    <a:lnTo>
                      <a:pt x="17302" y="1369"/>
                    </a:lnTo>
                    <a:lnTo>
                      <a:pt x="14035" y="1369"/>
                    </a:lnTo>
                    <a:lnTo>
                      <a:pt x="14035" y="4864"/>
                    </a:lnTo>
                    <a:lnTo>
                      <a:pt x="1" y="4864"/>
                    </a:lnTo>
                    <a:lnTo>
                      <a:pt x="1" y="5106"/>
                    </a:lnTo>
                    <a:lnTo>
                      <a:pt x="14264" y="5106"/>
                    </a:lnTo>
                    <a:lnTo>
                      <a:pt x="14264" y="1598"/>
                    </a:lnTo>
                    <a:lnTo>
                      <a:pt x="17530" y="1598"/>
                    </a:lnTo>
                    <a:lnTo>
                      <a:pt x="17530" y="471"/>
                    </a:lnTo>
                    <a:lnTo>
                      <a:pt x="27229" y="471"/>
                    </a:lnTo>
                    <a:cubicBezTo>
                      <a:pt x="27286" y="656"/>
                      <a:pt x="27400" y="713"/>
                      <a:pt x="27585" y="713"/>
                    </a:cubicBezTo>
                    <a:cubicBezTo>
                      <a:pt x="27756" y="713"/>
                      <a:pt x="27942" y="585"/>
                      <a:pt x="27942" y="357"/>
                    </a:cubicBezTo>
                    <a:cubicBezTo>
                      <a:pt x="27942" y="171"/>
                      <a:pt x="27756" y="0"/>
                      <a:pt x="27585"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80" name="Google Shape;680;p28"/>
              <p:cNvSpPr/>
              <p:nvPr/>
            </p:nvSpPr>
            <p:spPr>
              <a:xfrm rot="-5400000">
                <a:off x="1190518" y="3668963"/>
                <a:ext cx="1163297" cy="121010"/>
              </a:xfrm>
              <a:custGeom>
                <a:avLst/>
                <a:gdLst/>
                <a:ahLst/>
                <a:cxnLst/>
                <a:rect l="l" t="t" r="r" b="b"/>
                <a:pathLst>
                  <a:path w="26744" h="2782" extrusionOk="0">
                    <a:moveTo>
                      <a:pt x="26330" y="0"/>
                    </a:moveTo>
                    <a:cubicBezTo>
                      <a:pt x="26216" y="0"/>
                      <a:pt x="26030" y="114"/>
                      <a:pt x="25973" y="286"/>
                    </a:cubicBezTo>
                    <a:lnTo>
                      <a:pt x="17116" y="286"/>
                    </a:lnTo>
                    <a:lnTo>
                      <a:pt x="14863" y="2553"/>
                    </a:lnTo>
                    <a:lnTo>
                      <a:pt x="1" y="2553"/>
                    </a:lnTo>
                    <a:lnTo>
                      <a:pt x="1" y="2782"/>
                    </a:lnTo>
                    <a:lnTo>
                      <a:pt x="14920" y="2782"/>
                    </a:lnTo>
                    <a:lnTo>
                      <a:pt x="17245" y="528"/>
                    </a:lnTo>
                    <a:lnTo>
                      <a:pt x="25973" y="528"/>
                    </a:lnTo>
                    <a:cubicBezTo>
                      <a:pt x="26030" y="642"/>
                      <a:pt x="26216" y="770"/>
                      <a:pt x="26330" y="770"/>
                    </a:cubicBezTo>
                    <a:cubicBezTo>
                      <a:pt x="26572" y="770"/>
                      <a:pt x="26744" y="585"/>
                      <a:pt x="26744" y="414"/>
                    </a:cubicBezTo>
                    <a:cubicBezTo>
                      <a:pt x="26744" y="171"/>
                      <a:pt x="26572" y="0"/>
                      <a:pt x="2633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81" name="Google Shape;681;p28"/>
              <p:cNvSpPr/>
              <p:nvPr/>
            </p:nvSpPr>
            <p:spPr>
              <a:xfrm rot="-5400000">
                <a:off x="1172533" y="3722921"/>
                <a:ext cx="1034240" cy="142150"/>
              </a:xfrm>
              <a:custGeom>
                <a:avLst/>
                <a:gdLst/>
                <a:ahLst/>
                <a:cxnLst/>
                <a:rect l="l" t="t" r="r" b="b"/>
                <a:pathLst>
                  <a:path w="23777" h="3268" extrusionOk="0">
                    <a:moveTo>
                      <a:pt x="23363" y="1"/>
                    </a:moveTo>
                    <a:cubicBezTo>
                      <a:pt x="23235" y="1"/>
                      <a:pt x="23064" y="58"/>
                      <a:pt x="23007" y="229"/>
                    </a:cubicBezTo>
                    <a:lnTo>
                      <a:pt x="16588" y="229"/>
                    </a:lnTo>
                    <a:lnTo>
                      <a:pt x="13793" y="3025"/>
                    </a:lnTo>
                    <a:lnTo>
                      <a:pt x="1" y="3025"/>
                    </a:lnTo>
                    <a:lnTo>
                      <a:pt x="1" y="3267"/>
                    </a:lnTo>
                    <a:lnTo>
                      <a:pt x="13850" y="3267"/>
                    </a:lnTo>
                    <a:lnTo>
                      <a:pt x="16703" y="472"/>
                    </a:lnTo>
                    <a:lnTo>
                      <a:pt x="23007" y="472"/>
                    </a:lnTo>
                    <a:cubicBezTo>
                      <a:pt x="23064" y="586"/>
                      <a:pt x="23235" y="714"/>
                      <a:pt x="23363" y="714"/>
                    </a:cubicBezTo>
                    <a:cubicBezTo>
                      <a:pt x="23591" y="714"/>
                      <a:pt x="23777" y="529"/>
                      <a:pt x="23777" y="357"/>
                    </a:cubicBezTo>
                    <a:cubicBezTo>
                      <a:pt x="23777" y="115"/>
                      <a:pt x="23591" y="1"/>
                      <a:pt x="2336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82" name="Google Shape;682;p28"/>
              <p:cNvSpPr/>
              <p:nvPr/>
            </p:nvSpPr>
            <p:spPr>
              <a:xfrm rot="-5400000">
                <a:off x="1371361" y="4014833"/>
                <a:ext cx="455419" cy="137148"/>
              </a:xfrm>
              <a:custGeom>
                <a:avLst/>
                <a:gdLst/>
                <a:ahLst/>
                <a:cxnLst/>
                <a:rect l="l" t="t" r="r" b="b"/>
                <a:pathLst>
                  <a:path w="10470" h="3153" extrusionOk="0">
                    <a:moveTo>
                      <a:pt x="1" y="1"/>
                    </a:moveTo>
                    <a:lnTo>
                      <a:pt x="1" y="243"/>
                    </a:lnTo>
                    <a:lnTo>
                      <a:pt x="9928" y="243"/>
                    </a:lnTo>
                    <a:lnTo>
                      <a:pt x="9928" y="2382"/>
                    </a:lnTo>
                    <a:cubicBezTo>
                      <a:pt x="9814" y="2439"/>
                      <a:pt x="9685" y="2611"/>
                      <a:pt x="9685" y="2739"/>
                    </a:cubicBezTo>
                    <a:cubicBezTo>
                      <a:pt x="9685" y="2967"/>
                      <a:pt x="9871" y="3153"/>
                      <a:pt x="10042" y="3153"/>
                    </a:cubicBezTo>
                    <a:cubicBezTo>
                      <a:pt x="10284" y="3153"/>
                      <a:pt x="10470" y="2967"/>
                      <a:pt x="10470" y="2739"/>
                    </a:cubicBezTo>
                    <a:cubicBezTo>
                      <a:pt x="10470" y="2611"/>
                      <a:pt x="10341" y="2439"/>
                      <a:pt x="10170" y="2382"/>
                    </a:cubicBezTo>
                    <a:lnTo>
                      <a:pt x="1017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83" name="Google Shape;683;p28"/>
              <p:cNvSpPr/>
              <p:nvPr/>
            </p:nvSpPr>
            <p:spPr>
              <a:xfrm rot="-5400000">
                <a:off x="1624774" y="4028143"/>
                <a:ext cx="498873" cy="67073"/>
              </a:xfrm>
              <a:custGeom>
                <a:avLst/>
                <a:gdLst/>
                <a:ahLst/>
                <a:cxnLst/>
                <a:rect l="l" t="t" r="r" b="b"/>
                <a:pathLst>
                  <a:path w="11469" h="1542" extrusionOk="0">
                    <a:moveTo>
                      <a:pt x="11112" y="1"/>
                    </a:moveTo>
                    <a:cubicBezTo>
                      <a:pt x="10940" y="1"/>
                      <a:pt x="10755" y="172"/>
                      <a:pt x="10755" y="358"/>
                    </a:cubicBezTo>
                    <a:cubicBezTo>
                      <a:pt x="10755" y="529"/>
                      <a:pt x="10883" y="714"/>
                      <a:pt x="10997" y="714"/>
                    </a:cubicBezTo>
                    <a:lnTo>
                      <a:pt x="10997" y="1313"/>
                    </a:lnTo>
                    <a:lnTo>
                      <a:pt x="1" y="1313"/>
                    </a:lnTo>
                    <a:lnTo>
                      <a:pt x="1" y="1541"/>
                    </a:lnTo>
                    <a:lnTo>
                      <a:pt x="11240" y="1541"/>
                    </a:lnTo>
                    <a:lnTo>
                      <a:pt x="11240" y="714"/>
                    </a:lnTo>
                    <a:cubicBezTo>
                      <a:pt x="11411" y="714"/>
                      <a:pt x="11468" y="529"/>
                      <a:pt x="11468" y="358"/>
                    </a:cubicBezTo>
                    <a:cubicBezTo>
                      <a:pt x="11468" y="172"/>
                      <a:pt x="11354" y="1"/>
                      <a:pt x="1111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84" name="Google Shape;684;p28"/>
              <p:cNvSpPr/>
              <p:nvPr/>
            </p:nvSpPr>
            <p:spPr>
              <a:xfrm rot="-5400000">
                <a:off x="1622294" y="3989082"/>
                <a:ext cx="540413" cy="103655"/>
              </a:xfrm>
              <a:custGeom>
                <a:avLst/>
                <a:gdLst/>
                <a:ahLst/>
                <a:cxnLst/>
                <a:rect l="l" t="t" r="r" b="b"/>
                <a:pathLst>
                  <a:path w="12424" h="2383" extrusionOk="0">
                    <a:moveTo>
                      <a:pt x="12067" y="1"/>
                    </a:moveTo>
                    <a:cubicBezTo>
                      <a:pt x="11896" y="1"/>
                      <a:pt x="11711" y="172"/>
                      <a:pt x="11711" y="358"/>
                    </a:cubicBezTo>
                    <a:cubicBezTo>
                      <a:pt x="11711" y="529"/>
                      <a:pt x="11825" y="714"/>
                      <a:pt x="11953" y="714"/>
                    </a:cubicBezTo>
                    <a:lnTo>
                      <a:pt x="11953" y="2140"/>
                    </a:lnTo>
                    <a:lnTo>
                      <a:pt x="1" y="2140"/>
                    </a:lnTo>
                    <a:lnTo>
                      <a:pt x="1" y="2383"/>
                    </a:lnTo>
                    <a:lnTo>
                      <a:pt x="12181" y="2383"/>
                    </a:lnTo>
                    <a:lnTo>
                      <a:pt x="12181" y="714"/>
                    </a:lnTo>
                    <a:cubicBezTo>
                      <a:pt x="12367" y="714"/>
                      <a:pt x="12424" y="529"/>
                      <a:pt x="12424" y="358"/>
                    </a:cubicBezTo>
                    <a:cubicBezTo>
                      <a:pt x="12424" y="172"/>
                      <a:pt x="12310" y="1"/>
                      <a:pt x="1206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85" name="Google Shape;685;p28"/>
              <p:cNvSpPr/>
              <p:nvPr/>
            </p:nvSpPr>
            <p:spPr>
              <a:xfrm rot="-5400000">
                <a:off x="1618271" y="3949043"/>
                <a:ext cx="584476" cy="139670"/>
              </a:xfrm>
              <a:custGeom>
                <a:avLst/>
                <a:gdLst/>
                <a:ahLst/>
                <a:cxnLst/>
                <a:rect l="l" t="t" r="r" b="b"/>
                <a:pathLst>
                  <a:path w="13437" h="3211" extrusionOk="0">
                    <a:moveTo>
                      <a:pt x="13080" y="1"/>
                    </a:moveTo>
                    <a:cubicBezTo>
                      <a:pt x="12837" y="1"/>
                      <a:pt x="12666" y="172"/>
                      <a:pt x="12666" y="358"/>
                    </a:cubicBezTo>
                    <a:cubicBezTo>
                      <a:pt x="12666" y="529"/>
                      <a:pt x="12780" y="714"/>
                      <a:pt x="12966" y="714"/>
                    </a:cubicBezTo>
                    <a:lnTo>
                      <a:pt x="12966" y="2968"/>
                    </a:lnTo>
                    <a:lnTo>
                      <a:pt x="1" y="2968"/>
                    </a:lnTo>
                    <a:lnTo>
                      <a:pt x="1" y="3210"/>
                    </a:lnTo>
                    <a:lnTo>
                      <a:pt x="13194" y="3210"/>
                    </a:lnTo>
                    <a:lnTo>
                      <a:pt x="13194" y="714"/>
                    </a:lnTo>
                    <a:cubicBezTo>
                      <a:pt x="13322" y="714"/>
                      <a:pt x="13436" y="529"/>
                      <a:pt x="13436" y="358"/>
                    </a:cubicBezTo>
                    <a:cubicBezTo>
                      <a:pt x="13436" y="172"/>
                      <a:pt x="13251" y="1"/>
                      <a:pt x="1308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86" name="Google Shape;686;p28"/>
              <p:cNvSpPr/>
              <p:nvPr/>
            </p:nvSpPr>
            <p:spPr>
              <a:xfrm rot="-5400000">
                <a:off x="1336628" y="3980100"/>
                <a:ext cx="491391" cy="170641"/>
              </a:xfrm>
              <a:custGeom>
                <a:avLst/>
                <a:gdLst/>
                <a:ahLst/>
                <a:cxnLst/>
                <a:rect l="l" t="t" r="r" b="b"/>
                <a:pathLst>
                  <a:path w="11297" h="3923" extrusionOk="0">
                    <a:moveTo>
                      <a:pt x="1" y="0"/>
                    </a:moveTo>
                    <a:lnTo>
                      <a:pt x="1" y="229"/>
                    </a:lnTo>
                    <a:lnTo>
                      <a:pt x="10826" y="229"/>
                    </a:lnTo>
                    <a:lnTo>
                      <a:pt x="10826" y="3152"/>
                    </a:lnTo>
                    <a:cubicBezTo>
                      <a:pt x="10641" y="3209"/>
                      <a:pt x="10584" y="3381"/>
                      <a:pt x="10584" y="3509"/>
                    </a:cubicBezTo>
                    <a:cubicBezTo>
                      <a:pt x="10584" y="3737"/>
                      <a:pt x="10698" y="3923"/>
                      <a:pt x="10940" y="3923"/>
                    </a:cubicBezTo>
                    <a:cubicBezTo>
                      <a:pt x="11112" y="3923"/>
                      <a:pt x="11297" y="3737"/>
                      <a:pt x="11297" y="3509"/>
                    </a:cubicBezTo>
                    <a:cubicBezTo>
                      <a:pt x="11297" y="3381"/>
                      <a:pt x="11183" y="3209"/>
                      <a:pt x="11054" y="3152"/>
                    </a:cubicBezTo>
                    <a:lnTo>
                      <a:pt x="11054"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87" name="Google Shape;687;p28"/>
              <p:cNvSpPr/>
              <p:nvPr/>
            </p:nvSpPr>
            <p:spPr>
              <a:xfrm rot="-5400000">
                <a:off x="1071705" y="3588601"/>
                <a:ext cx="1315930" cy="129101"/>
              </a:xfrm>
              <a:custGeom>
                <a:avLst/>
                <a:gdLst/>
                <a:ahLst/>
                <a:cxnLst/>
                <a:rect l="l" t="t" r="r" b="b"/>
                <a:pathLst>
                  <a:path w="30253" h="2968" extrusionOk="0">
                    <a:moveTo>
                      <a:pt x="29839" y="1"/>
                    </a:moveTo>
                    <a:cubicBezTo>
                      <a:pt x="29725" y="1"/>
                      <a:pt x="29539" y="115"/>
                      <a:pt x="29482" y="229"/>
                    </a:cubicBezTo>
                    <a:lnTo>
                      <a:pt x="16760" y="229"/>
                    </a:lnTo>
                    <a:lnTo>
                      <a:pt x="14264" y="2725"/>
                    </a:lnTo>
                    <a:lnTo>
                      <a:pt x="1" y="2725"/>
                    </a:lnTo>
                    <a:lnTo>
                      <a:pt x="1" y="2967"/>
                    </a:lnTo>
                    <a:lnTo>
                      <a:pt x="14321" y="2967"/>
                    </a:lnTo>
                    <a:lnTo>
                      <a:pt x="16817" y="471"/>
                    </a:lnTo>
                    <a:lnTo>
                      <a:pt x="29482" y="471"/>
                    </a:lnTo>
                    <a:cubicBezTo>
                      <a:pt x="29539" y="642"/>
                      <a:pt x="29725" y="771"/>
                      <a:pt x="29839" y="771"/>
                    </a:cubicBezTo>
                    <a:cubicBezTo>
                      <a:pt x="30081" y="771"/>
                      <a:pt x="30252" y="585"/>
                      <a:pt x="30252" y="357"/>
                    </a:cubicBezTo>
                    <a:cubicBezTo>
                      <a:pt x="30252" y="172"/>
                      <a:pt x="30081" y="1"/>
                      <a:pt x="2983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88" name="Google Shape;688;p28"/>
              <p:cNvSpPr/>
              <p:nvPr/>
            </p:nvSpPr>
            <p:spPr>
              <a:xfrm rot="-5400000">
                <a:off x="1008135" y="3602585"/>
                <a:ext cx="1253859" cy="163203"/>
              </a:xfrm>
              <a:custGeom>
                <a:avLst/>
                <a:gdLst/>
                <a:ahLst/>
                <a:cxnLst/>
                <a:rect l="l" t="t" r="r" b="b"/>
                <a:pathLst>
                  <a:path w="28826" h="3752" extrusionOk="0">
                    <a:moveTo>
                      <a:pt x="28469" y="0"/>
                    </a:moveTo>
                    <a:cubicBezTo>
                      <a:pt x="28298" y="0"/>
                      <a:pt x="28170" y="129"/>
                      <a:pt x="28113" y="300"/>
                    </a:cubicBezTo>
                    <a:lnTo>
                      <a:pt x="16588" y="300"/>
                    </a:lnTo>
                    <a:lnTo>
                      <a:pt x="13322" y="3509"/>
                    </a:lnTo>
                    <a:lnTo>
                      <a:pt x="1" y="3509"/>
                    </a:lnTo>
                    <a:lnTo>
                      <a:pt x="1" y="3751"/>
                    </a:lnTo>
                    <a:lnTo>
                      <a:pt x="13436" y="3751"/>
                    </a:lnTo>
                    <a:lnTo>
                      <a:pt x="16703" y="542"/>
                    </a:lnTo>
                    <a:lnTo>
                      <a:pt x="28113" y="542"/>
                    </a:lnTo>
                    <a:cubicBezTo>
                      <a:pt x="28170" y="656"/>
                      <a:pt x="28298" y="785"/>
                      <a:pt x="28469" y="785"/>
                    </a:cubicBezTo>
                    <a:cubicBezTo>
                      <a:pt x="28655" y="785"/>
                      <a:pt x="28826" y="599"/>
                      <a:pt x="28826" y="428"/>
                    </a:cubicBezTo>
                    <a:cubicBezTo>
                      <a:pt x="28826" y="186"/>
                      <a:pt x="28655" y="0"/>
                      <a:pt x="2846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89" name="Google Shape;689;p28"/>
              <p:cNvSpPr/>
              <p:nvPr/>
            </p:nvSpPr>
            <p:spPr>
              <a:xfrm rot="-5400000">
                <a:off x="911354" y="3681359"/>
                <a:ext cx="1109317" cy="150197"/>
              </a:xfrm>
              <a:custGeom>
                <a:avLst/>
                <a:gdLst/>
                <a:ahLst/>
                <a:cxnLst/>
                <a:rect l="l" t="t" r="r" b="b"/>
                <a:pathLst>
                  <a:path w="25503" h="3453" extrusionOk="0">
                    <a:moveTo>
                      <a:pt x="25146" y="0"/>
                    </a:moveTo>
                    <a:cubicBezTo>
                      <a:pt x="24961" y="0"/>
                      <a:pt x="24847" y="57"/>
                      <a:pt x="24790" y="172"/>
                    </a:cubicBezTo>
                    <a:lnTo>
                      <a:pt x="16175" y="172"/>
                    </a:lnTo>
                    <a:lnTo>
                      <a:pt x="13493" y="2853"/>
                    </a:lnTo>
                    <a:lnTo>
                      <a:pt x="13493" y="243"/>
                    </a:lnTo>
                    <a:lnTo>
                      <a:pt x="1" y="243"/>
                    </a:lnTo>
                    <a:lnTo>
                      <a:pt x="1" y="471"/>
                    </a:lnTo>
                    <a:lnTo>
                      <a:pt x="13251" y="471"/>
                    </a:lnTo>
                    <a:lnTo>
                      <a:pt x="13251" y="3452"/>
                    </a:lnTo>
                    <a:lnTo>
                      <a:pt x="16289" y="414"/>
                    </a:lnTo>
                    <a:lnTo>
                      <a:pt x="24790" y="414"/>
                    </a:lnTo>
                    <a:cubicBezTo>
                      <a:pt x="24847" y="599"/>
                      <a:pt x="24961" y="714"/>
                      <a:pt x="25146" y="714"/>
                    </a:cubicBezTo>
                    <a:cubicBezTo>
                      <a:pt x="25374" y="714"/>
                      <a:pt x="25503" y="528"/>
                      <a:pt x="25503" y="357"/>
                    </a:cubicBezTo>
                    <a:cubicBezTo>
                      <a:pt x="25503" y="114"/>
                      <a:pt x="25374" y="0"/>
                      <a:pt x="2514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90" name="Google Shape;690;p28"/>
              <p:cNvSpPr/>
              <p:nvPr/>
            </p:nvSpPr>
            <p:spPr>
              <a:xfrm rot="-5400000">
                <a:off x="862332" y="3518809"/>
                <a:ext cx="1398445" cy="186169"/>
              </a:xfrm>
              <a:custGeom>
                <a:avLst/>
                <a:gdLst/>
                <a:ahLst/>
                <a:cxnLst/>
                <a:rect l="l" t="t" r="r" b="b"/>
                <a:pathLst>
                  <a:path w="32150" h="4280" extrusionOk="0">
                    <a:moveTo>
                      <a:pt x="1" y="0"/>
                    </a:moveTo>
                    <a:lnTo>
                      <a:pt x="1" y="243"/>
                    </a:lnTo>
                    <a:lnTo>
                      <a:pt x="11539" y="243"/>
                    </a:lnTo>
                    <a:lnTo>
                      <a:pt x="11539" y="4279"/>
                    </a:lnTo>
                    <a:lnTo>
                      <a:pt x="13137" y="4279"/>
                    </a:lnTo>
                    <a:lnTo>
                      <a:pt x="16460" y="956"/>
                    </a:lnTo>
                    <a:lnTo>
                      <a:pt x="31436" y="956"/>
                    </a:lnTo>
                    <a:cubicBezTo>
                      <a:pt x="31507" y="1070"/>
                      <a:pt x="31621" y="1127"/>
                      <a:pt x="31793" y="1127"/>
                    </a:cubicBezTo>
                    <a:cubicBezTo>
                      <a:pt x="31978" y="1127"/>
                      <a:pt x="32149" y="1013"/>
                      <a:pt x="32149" y="770"/>
                    </a:cubicBezTo>
                    <a:cubicBezTo>
                      <a:pt x="32149" y="599"/>
                      <a:pt x="31978" y="414"/>
                      <a:pt x="31793" y="414"/>
                    </a:cubicBezTo>
                    <a:cubicBezTo>
                      <a:pt x="31621" y="414"/>
                      <a:pt x="31436" y="528"/>
                      <a:pt x="31436" y="713"/>
                    </a:cubicBezTo>
                    <a:lnTo>
                      <a:pt x="16403" y="713"/>
                    </a:lnTo>
                    <a:lnTo>
                      <a:pt x="13023" y="4037"/>
                    </a:lnTo>
                    <a:lnTo>
                      <a:pt x="11768" y="4037"/>
                    </a:lnTo>
                    <a:lnTo>
                      <a:pt x="1176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91" name="Google Shape;691;p28"/>
              <p:cNvSpPr/>
              <p:nvPr/>
            </p:nvSpPr>
            <p:spPr>
              <a:xfrm rot="-5400000">
                <a:off x="868857" y="3571876"/>
                <a:ext cx="1302881" cy="175599"/>
              </a:xfrm>
              <a:custGeom>
                <a:avLst/>
                <a:gdLst/>
                <a:ahLst/>
                <a:cxnLst/>
                <a:rect l="l" t="t" r="r" b="b"/>
                <a:pathLst>
                  <a:path w="29953" h="4037" extrusionOk="0">
                    <a:moveTo>
                      <a:pt x="1" y="0"/>
                    </a:moveTo>
                    <a:lnTo>
                      <a:pt x="1" y="228"/>
                    </a:lnTo>
                    <a:lnTo>
                      <a:pt x="12310" y="228"/>
                    </a:lnTo>
                    <a:lnTo>
                      <a:pt x="12310" y="4036"/>
                    </a:lnTo>
                    <a:lnTo>
                      <a:pt x="13137" y="4036"/>
                    </a:lnTo>
                    <a:lnTo>
                      <a:pt x="16403" y="770"/>
                    </a:lnTo>
                    <a:lnTo>
                      <a:pt x="29183" y="770"/>
                    </a:lnTo>
                    <a:cubicBezTo>
                      <a:pt x="29240" y="941"/>
                      <a:pt x="29425" y="1070"/>
                      <a:pt x="29539" y="1070"/>
                    </a:cubicBezTo>
                    <a:cubicBezTo>
                      <a:pt x="29782" y="1070"/>
                      <a:pt x="29953" y="884"/>
                      <a:pt x="29953" y="642"/>
                    </a:cubicBezTo>
                    <a:cubicBezTo>
                      <a:pt x="29953" y="471"/>
                      <a:pt x="29782" y="285"/>
                      <a:pt x="29539" y="285"/>
                    </a:cubicBezTo>
                    <a:cubicBezTo>
                      <a:pt x="29425" y="285"/>
                      <a:pt x="29240" y="414"/>
                      <a:pt x="29183" y="528"/>
                    </a:cubicBezTo>
                    <a:lnTo>
                      <a:pt x="16289" y="528"/>
                    </a:lnTo>
                    <a:lnTo>
                      <a:pt x="13023" y="3794"/>
                    </a:lnTo>
                    <a:lnTo>
                      <a:pt x="12538" y="3794"/>
                    </a:lnTo>
                    <a:lnTo>
                      <a:pt x="1253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692" name="Google Shape;692;p28"/>
            <p:cNvGrpSpPr/>
            <p:nvPr/>
          </p:nvGrpSpPr>
          <p:grpSpPr>
            <a:xfrm rot="5400000">
              <a:off x="877357" y="-121214"/>
              <a:ext cx="563316" cy="2318030"/>
              <a:chOff x="426802" y="2674436"/>
              <a:chExt cx="397738" cy="1636680"/>
            </a:xfrm>
          </p:grpSpPr>
          <p:sp>
            <p:nvSpPr>
              <p:cNvPr id="693" name="Google Shape;693;p28"/>
              <p:cNvSpPr/>
              <p:nvPr/>
            </p:nvSpPr>
            <p:spPr>
              <a:xfrm rot="-5400000">
                <a:off x="-81621" y="3482511"/>
                <a:ext cx="1556645" cy="100566"/>
              </a:xfrm>
              <a:custGeom>
                <a:avLst/>
                <a:gdLst/>
                <a:ahLst/>
                <a:cxnLst/>
                <a:rect l="l" t="t" r="r" b="b"/>
                <a:pathLst>
                  <a:path w="35787" h="2312" extrusionOk="0">
                    <a:moveTo>
                      <a:pt x="17658" y="1"/>
                    </a:moveTo>
                    <a:lnTo>
                      <a:pt x="15576" y="2083"/>
                    </a:lnTo>
                    <a:lnTo>
                      <a:pt x="1" y="2083"/>
                    </a:lnTo>
                    <a:lnTo>
                      <a:pt x="1" y="2312"/>
                    </a:lnTo>
                    <a:lnTo>
                      <a:pt x="15633" y="2312"/>
                    </a:lnTo>
                    <a:lnTo>
                      <a:pt x="17772" y="243"/>
                    </a:lnTo>
                    <a:lnTo>
                      <a:pt x="23363" y="243"/>
                    </a:lnTo>
                    <a:lnTo>
                      <a:pt x="24904" y="1784"/>
                    </a:lnTo>
                    <a:lnTo>
                      <a:pt x="35073" y="1784"/>
                    </a:lnTo>
                    <a:cubicBezTo>
                      <a:pt x="35130" y="1898"/>
                      <a:pt x="35244" y="2026"/>
                      <a:pt x="35430" y="2026"/>
                    </a:cubicBezTo>
                    <a:cubicBezTo>
                      <a:pt x="35601" y="2026"/>
                      <a:pt x="35786" y="1841"/>
                      <a:pt x="35786" y="1670"/>
                    </a:cubicBezTo>
                    <a:cubicBezTo>
                      <a:pt x="35786" y="1427"/>
                      <a:pt x="35601" y="1242"/>
                      <a:pt x="35430" y="1242"/>
                    </a:cubicBezTo>
                    <a:cubicBezTo>
                      <a:pt x="35244" y="1242"/>
                      <a:pt x="35130" y="1370"/>
                      <a:pt x="35073" y="1541"/>
                    </a:cubicBezTo>
                    <a:lnTo>
                      <a:pt x="25018" y="1541"/>
                    </a:lnTo>
                    <a:lnTo>
                      <a:pt x="2342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94" name="Google Shape;694;p28"/>
              <p:cNvSpPr/>
              <p:nvPr/>
            </p:nvSpPr>
            <p:spPr>
              <a:xfrm rot="-5400000">
                <a:off x="-285730" y="3386968"/>
                <a:ext cx="1636680" cy="211615"/>
              </a:xfrm>
              <a:custGeom>
                <a:avLst/>
                <a:gdLst/>
                <a:ahLst/>
                <a:cxnLst/>
                <a:rect l="l" t="t" r="r" b="b"/>
                <a:pathLst>
                  <a:path w="37627" h="4865" extrusionOk="0">
                    <a:moveTo>
                      <a:pt x="13137" y="1"/>
                    </a:moveTo>
                    <a:lnTo>
                      <a:pt x="13137" y="4636"/>
                    </a:lnTo>
                    <a:lnTo>
                      <a:pt x="12181" y="4636"/>
                    </a:lnTo>
                    <a:lnTo>
                      <a:pt x="12181" y="771"/>
                    </a:lnTo>
                    <a:lnTo>
                      <a:pt x="1" y="771"/>
                    </a:lnTo>
                    <a:lnTo>
                      <a:pt x="1" y="1014"/>
                    </a:lnTo>
                    <a:lnTo>
                      <a:pt x="11953" y="1014"/>
                    </a:lnTo>
                    <a:lnTo>
                      <a:pt x="11953" y="4865"/>
                    </a:lnTo>
                    <a:lnTo>
                      <a:pt x="13379" y="4865"/>
                    </a:lnTo>
                    <a:lnTo>
                      <a:pt x="13379" y="229"/>
                    </a:lnTo>
                    <a:lnTo>
                      <a:pt x="20454" y="229"/>
                    </a:lnTo>
                    <a:lnTo>
                      <a:pt x="22237" y="2083"/>
                    </a:lnTo>
                    <a:lnTo>
                      <a:pt x="36856" y="2083"/>
                    </a:lnTo>
                    <a:cubicBezTo>
                      <a:pt x="36913" y="2197"/>
                      <a:pt x="37084" y="2311"/>
                      <a:pt x="37213" y="2311"/>
                    </a:cubicBezTo>
                    <a:cubicBezTo>
                      <a:pt x="37441" y="2311"/>
                      <a:pt x="37626" y="2140"/>
                      <a:pt x="37626" y="1955"/>
                    </a:cubicBezTo>
                    <a:cubicBezTo>
                      <a:pt x="37626" y="1727"/>
                      <a:pt x="37441" y="1541"/>
                      <a:pt x="37213" y="1541"/>
                    </a:cubicBezTo>
                    <a:cubicBezTo>
                      <a:pt x="37084" y="1541"/>
                      <a:pt x="36913" y="1655"/>
                      <a:pt x="36856" y="1841"/>
                    </a:cubicBezTo>
                    <a:lnTo>
                      <a:pt x="22351" y="1841"/>
                    </a:lnTo>
                    <a:lnTo>
                      <a:pt x="20511"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95" name="Google Shape;695;p28"/>
              <p:cNvSpPr/>
              <p:nvPr/>
            </p:nvSpPr>
            <p:spPr>
              <a:xfrm rot="-5400000">
                <a:off x="416274" y="4013898"/>
                <a:ext cx="447372" cy="147065"/>
              </a:xfrm>
              <a:custGeom>
                <a:avLst/>
                <a:gdLst/>
                <a:ahLst/>
                <a:cxnLst/>
                <a:rect l="l" t="t" r="r" b="b"/>
                <a:pathLst>
                  <a:path w="10285" h="3381" extrusionOk="0">
                    <a:moveTo>
                      <a:pt x="1" y="0"/>
                    </a:moveTo>
                    <a:lnTo>
                      <a:pt x="1" y="228"/>
                    </a:lnTo>
                    <a:lnTo>
                      <a:pt x="9757" y="228"/>
                    </a:lnTo>
                    <a:lnTo>
                      <a:pt x="9757" y="2667"/>
                    </a:lnTo>
                    <a:cubicBezTo>
                      <a:pt x="9628" y="2667"/>
                      <a:pt x="9514" y="2853"/>
                      <a:pt x="9514" y="3024"/>
                    </a:cubicBezTo>
                    <a:cubicBezTo>
                      <a:pt x="9514" y="3209"/>
                      <a:pt x="9685" y="3380"/>
                      <a:pt x="9871" y="3380"/>
                    </a:cubicBezTo>
                    <a:cubicBezTo>
                      <a:pt x="10113" y="3380"/>
                      <a:pt x="10284" y="3209"/>
                      <a:pt x="10284" y="3024"/>
                    </a:cubicBezTo>
                    <a:cubicBezTo>
                      <a:pt x="10284" y="2853"/>
                      <a:pt x="10170" y="2667"/>
                      <a:pt x="9985" y="2667"/>
                    </a:cubicBezTo>
                    <a:lnTo>
                      <a:pt x="9985"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96" name="Google Shape;696;p28"/>
              <p:cNvSpPr/>
              <p:nvPr/>
            </p:nvSpPr>
            <p:spPr>
              <a:xfrm rot="-5400000">
                <a:off x="32255" y="3518831"/>
                <a:ext cx="1497053" cy="87517"/>
              </a:xfrm>
              <a:custGeom>
                <a:avLst/>
                <a:gdLst/>
                <a:ahLst/>
                <a:cxnLst/>
                <a:rect l="l" t="t" r="r" b="b"/>
                <a:pathLst>
                  <a:path w="34417" h="2012" extrusionOk="0">
                    <a:moveTo>
                      <a:pt x="18243" y="0"/>
                    </a:moveTo>
                    <a:lnTo>
                      <a:pt x="16588" y="1655"/>
                    </a:lnTo>
                    <a:lnTo>
                      <a:pt x="1" y="1655"/>
                    </a:lnTo>
                    <a:lnTo>
                      <a:pt x="1" y="1897"/>
                    </a:lnTo>
                    <a:lnTo>
                      <a:pt x="16645" y="1897"/>
                    </a:lnTo>
                    <a:lnTo>
                      <a:pt x="18314" y="229"/>
                    </a:lnTo>
                    <a:lnTo>
                      <a:pt x="22522" y="229"/>
                    </a:lnTo>
                    <a:lnTo>
                      <a:pt x="24076" y="1783"/>
                    </a:lnTo>
                    <a:lnTo>
                      <a:pt x="33647" y="1783"/>
                    </a:lnTo>
                    <a:cubicBezTo>
                      <a:pt x="33704" y="1954"/>
                      <a:pt x="33875" y="2011"/>
                      <a:pt x="34003" y="2011"/>
                    </a:cubicBezTo>
                    <a:cubicBezTo>
                      <a:pt x="34232" y="2011"/>
                      <a:pt x="34417" y="1840"/>
                      <a:pt x="34417" y="1655"/>
                    </a:cubicBezTo>
                    <a:cubicBezTo>
                      <a:pt x="34417" y="1427"/>
                      <a:pt x="34232" y="1298"/>
                      <a:pt x="34003" y="1298"/>
                    </a:cubicBezTo>
                    <a:cubicBezTo>
                      <a:pt x="33875" y="1298"/>
                      <a:pt x="33704" y="1370"/>
                      <a:pt x="33647" y="1541"/>
                    </a:cubicBezTo>
                    <a:lnTo>
                      <a:pt x="24191" y="1541"/>
                    </a:lnTo>
                    <a:lnTo>
                      <a:pt x="22650"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97" name="Google Shape;697;p28"/>
              <p:cNvSpPr/>
              <p:nvPr/>
            </p:nvSpPr>
            <p:spPr>
              <a:xfrm rot="-5400000">
                <a:off x="48067" y="3573094"/>
                <a:ext cx="1377957" cy="98087"/>
              </a:xfrm>
              <a:custGeom>
                <a:avLst/>
                <a:gdLst/>
                <a:ahLst/>
                <a:cxnLst/>
                <a:rect l="l" t="t" r="r" b="b"/>
                <a:pathLst>
                  <a:path w="31679" h="2255" extrusionOk="0">
                    <a:moveTo>
                      <a:pt x="18186" y="1"/>
                    </a:moveTo>
                    <a:lnTo>
                      <a:pt x="16232" y="1955"/>
                    </a:lnTo>
                    <a:lnTo>
                      <a:pt x="1" y="1955"/>
                    </a:lnTo>
                    <a:lnTo>
                      <a:pt x="1" y="2197"/>
                    </a:lnTo>
                    <a:lnTo>
                      <a:pt x="16346" y="2197"/>
                    </a:lnTo>
                    <a:lnTo>
                      <a:pt x="18314" y="229"/>
                    </a:lnTo>
                    <a:lnTo>
                      <a:pt x="22950" y="229"/>
                    </a:lnTo>
                    <a:lnTo>
                      <a:pt x="24661" y="1955"/>
                    </a:lnTo>
                    <a:lnTo>
                      <a:pt x="30908" y="1955"/>
                    </a:lnTo>
                    <a:cubicBezTo>
                      <a:pt x="30965" y="2140"/>
                      <a:pt x="31151" y="2254"/>
                      <a:pt x="31265" y="2254"/>
                    </a:cubicBezTo>
                    <a:cubicBezTo>
                      <a:pt x="31507" y="2254"/>
                      <a:pt x="31679" y="2069"/>
                      <a:pt x="31679" y="1840"/>
                    </a:cubicBezTo>
                    <a:cubicBezTo>
                      <a:pt x="31679" y="1655"/>
                      <a:pt x="31507" y="1484"/>
                      <a:pt x="31265" y="1484"/>
                    </a:cubicBezTo>
                    <a:cubicBezTo>
                      <a:pt x="31151" y="1484"/>
                      <a:pt x="30965" y="1598"/>
                      <a:pt x="30908" y="1712"/>
                    </a:cubicBezTo>
                    <a:lnTo>
                      <a:pt x="24733" y="1712"/>
                    </a:lnTo>
                    <a:lnTo>
                      <a:pt x="2300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98" name="Google Shape;698;p28"/>
              <p:cNvSpPr/>
              <p:nvPr/>
            </p:nvSpPr>
            <p:spPr>
              <a:xfrm rot="-5400000">
                <a:off x="-80031" y="3527509"/>
                <a:ext cx="1354991" cy="212224"/>
              </a:xfrm>
              <a:custGeom>
                <a:avLst/>
                <a:gdLst/>
                <a:ahLst/>
                <a:cxnLst/>
                <a:rect l="l" t="t" r="r" b="b"/>
                <a:pathLst>
                  <a:path w="31151" h="4879" extrusionOk="0">
                    <a:moveTo>
                      <a:pt x="14749" y="0"/>
                    </a:moveTo>
                    <a:lnTo>
                      <a:pt x="14749" y="4636"/>
                    </a:lnTo>
                    <a:lnTo>
                      <a:pt x="10755" y="4636"/>
                    </a:lnTo>
                    <a:lnTo>
                      <a:pt x="10755" y="956"/>
                    </a:lnTo>
                    <a:lnTo>
                      <a:pt x="1" y="956"/>
                    </a:lnTo>
                    <a:lnTo>
                      <a:pt x="1" y="1184"/>
                    </a:lnTo>
                    <a:lnTo>
                      <a:pt x="10527" y="1184"/>
                    </a:lnTo>
                    <a:lnTo>
                      <a:pt x="10527" y="4878"/>
                    </a:lnTo>
                    <a:lnTo>
                      <a:pt x="14977" y="4878"/>
                    </a:lnTo>
                    <a:lnTo>
                      <a:pt x="14977" y="243"/>
                    </a:lnTo>
                    <a:lnTo>
                      <a:pt x="18842" y="243"/>
                    </a:lnTo>
                    <a:lnTo>
                      <a:pt x="21281" y="2739"/>
                    </a:lnTo>
                    <a:lnTo>
                      <a:pt x="30366" y="2739"/>
                    </a:lnTo>
                    <a:cubicBezTo>
                      <a:pt x="30438" y="2853"/>
                      <a:pt x="30609" y="2967"/>
                      <a:pt x="30723" y="2967"/>
                    </a:cubicBezTo>
                    <a:cubicBezTo>
                      <a:pt x="30965" y="2967"/>
                      <a:pt x="31151" y="2796"/>
                      <a:pt x="31151" y="2610"/>
                    </a:cubicBezTo>
                    <a:cubicBezTo>
                      <a:pt x="31151" y="2382"/>
                      <a:pt x="30965" y="2197"/>
                      <a:pt x="30723" y="2197"/>
                    </a:cubicBezTo>
                    <a:cubicBezTo>
                      <a:pt x="30609" y="2197"/>
                      <a:pt x="30438" y="2311"/>
                      <a:pt x="30366" y="2496"/>
                    </a:cubicBezTo>
                    <a:lnTo>
                      <a:pt x="21395" y="2496"/>
                    </a:lnTo>
                    <a:lnTo>
                      <a:pt x="18899"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99" name="Google Shape;699;p28"/>
              <p:cNvSpPr/>
              <p:nvPr/>
            </p:nvSpPr>
            <p:spPr>
              <a:xfrm rot="-5400000">
                <a:off x="-149844" y="3491841"/>
                <a:ext cx="1429458" cy="209092"/>
              </a:xfrm>
              <a:custGeom>
                <a:avLst/>
                <a:gdLst/>
                <a:ahLst/>
                <a:cxnLst/>
                <a:rect l="l" t="t" r="r" b="b"/>
                <a:pathLst>
                  <a:path w="32863" h="4807" extrusionOk="0">
                    <a:moveTo>
                      <a:pt x="13850" y="0"/>
                    </a:moveTo>
                    <a:lnTo>
                      <a:pt x="13850" y="4578"/>
                    </a:lnTo>
                    <a:lnTo>
                      <a:pt x="11411" y="4578"/>
                    </a:lnTo>
                    <a:lnTo>
                      <a:pt x="11411" y="884"/>
                    </a:lnTo>
                    <a:lnTo>
                      <a:pt x="1" y="884"/>
                    </a:lnTo>
                    <a:lnTo>
                      <a:pt x="1" y="1127"/>
                    </a:lnTo>
                    <a:lnTo>
                      <a:pt x="11183" y="1127"/>
                    </a:lnTo>
                    <a:lnTo>
                      <a:pt x="11183" y="4807"/>
                    </a:lnTo>
                    <a:lnTo>
                      <a:pt x="14092" y="4807"/>
                    </a:lnTo>
                    <a:lnTo>
                      <a:pt x="14092" y="243"/>
                    </a:lnTo>
                    <a:lnTo>
                      <a:pt x="19498" y="243"/>
                    </a:lnTo>
                    <a:lnTo>
                      <a:pt x="21637" y="2439"/>
                    </a:lnTo>
                    <a:lnTo>
                      <a:pt x="32149" y="2439"/>
                    </a:lnTo>
                    <a:cubicBezTo>
                      <a:pt x="32221" y="2553"/>
                      <a:pt x="32335" y="2667"/>
                      <a:pt x="32506" y="2667"/>
                    </a:cubicBezTo>
                    <a:cubicBezTo>
                      <a:pt x="32691" y="2667"/>
                      <a:pt x="32862" y="2496"/>
                      <a:pt x="32862" y="2311"/>
                    </a:cubicBezTo>
                    <a:cubicBezTo>
                      <a:pt x="32862" y="2082"/>
                      <a:pt x="32691" y="1954"/>
                      <a:pt x="32506" y="1954"/>
                    </a:cubicBezTo>
                    <a:cubicBezTo>
                      <a:pt x="32335" y="1954"/>
                      <a:pt x="32221" y="2025"/>
                      <a:pt x="32149" y="2197"/>
                    </a:cubicBezTo>
                    <a:lnTo>
                      <a:pt x="21752" y="2197"/>
                    </a:lnTo>
                    <a:lnTo>
                      <a:pt x="19555"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700" name="Google Shape;700;p28"/>
            <p:cNvGrpSpPr/>
            <p:nvPr/>
          </p:nvGrpSpPr>
          <p:grpSpPr>
            <a:xfrm rot="5400000">
              <a:off x="1063656" y="-968280"/>
              <a:ext cx="190730" cy="2310083"/>
              <a:chOff x="9" y="2835115"/>
              <a:chExt cx="134668" cy="1631069"/>
            </a:xfrm>
          </p:grpSpPr>
          <p:sp>
            <p:nvSpPr>
              <p:cNvPr id="701" name="Google Shape;701;p28"/>
              <p:cNvSpPr/>
              <p:nvPr/>
            </p:nvSpPr>
            <p:spPr>
              <a:xfrm rot="-5400000">
                <a:off x="-655129" y="3676378"/>
                <a:ext cx="1497053" cy="82558"/>
              </a:xfrm>
              <a:custGeom>
                <a:avLst/>
                <a:gdLst/>
                <a:ahLst/>
                <a:cxnLst/>
                <a:rect l="l" t="t" r="r" b="b"/>
                <a:pathLst>
                  <a:path w="34417" h="1898" extrusionOk="0">
                    <a:moveTo>
                      <a:pt x="34060" y="0"/>
                    </a:moveTo>
                    <a:cubicBezTo>
                      <a:pt x="33874" y="0"/>
                      <a:pt x="33760" y="57"/>
                      <a:pt x="33703" y="228"/>
                    </a:cubicBezTo>
                    <a:lnTo>
                      <a:pt x="21694" y="228"/>
                    </a:lnTo>
                    <a:lnTo>
                      <a:pt x="20268" y="1655"/>
                    </a:lnTo>
                    <a:lnTo>
                      <a:pt x="0" y="1655"/>
                    </a:lnTo>
                    <a:lnTo>
                      <a:pt x="0" y="1897"/>
                    </a:lnTo>
                    <a:lnTo>
                      <a:pt x="20382" y="1897"/>
                    </a:lnTo>
                    <a:lnTo>
                      <a:pt x="21751" y="471"/>
                    </a:lnTo>
                    <a:lnTo>
                      <a:pt x="33703" y="471"/>
                    </a:lnTo>
                    <a:cubicBezTo>
                      <a:pt x="33760" y="642"/>
                      <a:pt x="33874" y="713"/>
                      <a:pt x="34060" y="713"/>
                    </a:cubicBezTo>
                    <a:cubicBezTo>
                      <a:pt x="34288" y="713"/>
                      <a:pt x="34416" y="585"/>
                      <a:pt x="34416" y="357"/>
                    </a:cubicBezTo>
                    <a:cubicBezTo>
                      <a:pt x="34416" y="114"/>
                      <a:pt x="34288" y="0"/>
                      <a:pt x="3406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02" name="Google Shape;702;p28"/>
              <p:cNvSpPr/>
              <p:nvPr/>
            </p:nvSpPr>
            <p:spPr>
              <a:xfrm rot="-5400000">
                <a:off x="-420003" y="3973575"/>
                <a:ext cx="912621" cy="72597"/>
              </a:xfrm>
              <a:custGeom>
                <a:avLst/>
                <a:gdLst/>
                <a:ahLst/>
                <a:cxnLst/>
                <a:rect l="l" t="t" r="r" b="b"/>
                <a:pathLst>
                  <a:path w="20981" h="1669" extrusionOk="0">
                    <a:moveTo>
                      <a:pt x="20567" y="0"/>
                    </a:moveTo>
                    <a:cubicBezTo>
                      <a:pt x="20382" y="0"/>
                      <a:pt x="20210" y="185"/>
                      <a:pt x="20210" y="357"/>
                    </a:cubicBezTo>
                    <a:cubicBezTo>
                      <a:pt x="20210" y="414"/>
                      <a:pt x="20210" y="485"/>
                      <a:pt x="20268" y="542"/>
                    </a:cubicBezTo>
                    <a:lnTo>
                      <a:pt x="19383" y="1426"/>
                    </a:lnTo>
                    <a:lnTo>
                      <a:pt x="0" y="1426"/>
                    </a:lnTo>
                    <a:lnTo>
                      <a:pt x="0" y="1669"/>
                    </a:lnTo>
                    <a:lnTo>
                      <a:pt x="19440" y="1669"/>
                    </a:lnTo>
                    <a:lnTo>
                      <a:pt x="20382" y="713"/>
                    </a:lnTo>
                    <a:lnTo>
                      <a:pt x="20567" y="713"/>
                    </a:lnTo>
                    <a:cubicBezTo>
                      <a:pt x="20810" y="713"/>
                      <a:pt x="20981" y="599"/>
                      <a:pt x="20981" y="357"/>
                    </a:cubicBezTo>
                    <a:cubicBezTo>
                      <a:pt x="20981" y="185"/>
                      <a:pt x="20810" y="0"/>
                      <a:pt x="20567"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03" name="Google Shape;703;p28"/>
              <p:cNvSpPr/>
              <p:nvPr/>
            </p:nvSpPr>
            <p:spPr>
              <a:xfrm rot="-5400000">
                <a:off x="-388076" y="4029078"/>
                <a:ext cx="843156" cy="31057"/>
              </a:xfrm>
              <a:custGeom>
                <a:avLst/>
                <a:gdLst/>
                <a:ahLst/>
                <a:cxnLst/>
                <a:rect l="l" t="t" r="r" b="b"/>
                <a:pathLst>
                  <a:path w="19384" h="714" extrusionOk="0">
                    <a:moveTo>
                      <a:pt x="19027" y="1"/>
                    </a:moveTo>
                    <a:cubicBezTo>
                      <a:pt x="18841" y="1"/>
                      <a:pt x="18727" y="72"/>
                      <a:pt x="18670" y="243"/>
                    </a:cubicBezTo>
                    <a:lnTo>
                      <a:pt x="0" y="243"/>
                    </a:lnTo>
                    <a:lnTo>
                      <a:pt x="0" y="486"/>
                    </a:lnTo>
                    <a:lnTo>
                      <a:pt x="18670" y="486"/>
                    </a:lnTo>
                    <a:cubicBezTo>
                      <a:pt x="18727" y="657"/>
                      <a:pt x="18841" y="714"/>
                      <a:pt x="19027" y="714"/>
                    </a:cubicBezTo>
                    <a:cubicBezTo>
                      <a:pt x="19198" y="714"/>
                      <a:pt x="19383" y="600"/>
                      <a:pt x="19383" y="357"/>
                    </a:cubicBezTo>
                    <a:cubicBezTo>
                      <a:pt x="19383" y="129"/>
                      <a:pt x="19198" y="1"/>
                      <a:pt x="1902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04" name="Google Shape;704;p28"/>
              <p:cNvSpPr/>
              <p:nvPr/>
            </p:nvSpPr>
            <p:spPr>
              <a:xfrm rot="-5400000">
                <a:off x="-758457" y="3604107"/>
                <a:ext cx="1631069" cy="93085"/>
              </a:xfrm>
              <a:custGeom>
                <a:avLst/>
                <a:gdLst/>
                <a:ahLst/>
                <a:cxnLst/>
                <a:rect l="l" t="t" r="r" b="b"/>
                <a:pathLst>
                  <a:path w="37498" h="2140" extrusionOk="0">
                    <a:moveTo>
                      <a:pt x="37140" y="1"/>
                    </a:moveTo>
                    <a:cubicBezTo>
                      <a:pt x="36969" y="1"/>
                      <a:pt x="36855" y="115"/>
                      <a:pt x="36784" y="243"/>
                    </a:cubicBezTo>
                    <a:lnTo>
                      <a:pt x="21523" y="243"/>
                    </a:lnTo>
                    <a:lnTo>
                      <a:pt x="19911" y="1897"/>
                    </a:lnTo>
                    <a:lnTo>
                      <a:pt x="0" y="1897"/>
                    </a:lnTo>
                    <a:lnTo>
                      <a:pt x="0" y="2140"/>
                    </a:lnTo>
                    <a:lnTo>
                      <a:pt x="20025" y="2140"/>
                    </a:lnTo>
                    <a:lnTo>
                      <a:pt x="21637" y="471"/>
                    </a:lnTo>
                    <a:lnTo>
                      <a:pt x="36784" y="471"/>
                    </a:lnTo>
                    <a:cubicBezTo>
                      <a:pt x="36855" y="657"/>
                      <a:pt x="36969" y="771"/>
                      <a:pt x="37140" y="771"/>
                    </a:cubicBezTo>
                    <a:cubicBezTo>
                      <a:pt x="37326" y="771"/>
                      <a:pt x="37497" y="600"/>
                      <a:pt x="37497" y="357"/>
                    </a:cubicBezTo>
                    <a:cubicBezTo>
                      <a:pt x="37497" y="172"/>
                      <a:pt x="37326" y="1"/>
                      <a:pt x="37140"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705" name="Google Shape;705;p28"/>
            <p:cNvGrpSpPr/>
            <p:nvPr/>
          </p:nvGrpSpPr>
          <p:grpSpPr>
            <a:xfrm rot="5400000">
              <a:off x="642764" y="3490207"/>
              <a:ext cx="919147" cy="2204676"/>
              <a:chOff x="3117442" y="2754471"/>
              <a:chExt cx="648978" cy="1556645"/>
            </a:xfrm>
          </p:grpSpPr>
          <p:sp>
            <p:nvSpPr>
              <p:cNvPr id="706" name="Google Shape;706;p28"/>
              <p:cNvSpPr/>
              <p:nvPr/>
            </p:nvSpPr>
            <p:spPr>
              <a:xfrm rot="-5400000">
                <a:off x="2522788" y="3592320"/>
                <a:ext cx="1313451" cy="124142"/>
              </a:xfrm>
              <a:custGeom>
                <a:avLst/>
                <a:gdLst/>
                <a:ahLst/>
                <a:cxnLst/>
                <a:rect l="l" t="t" r="r" b="b"/>
                <a:pathLst>
                  <a:path w="30196" h="2854" extrusionOk="0">
                    <a:moveTo>
                      <a:pt x="15276" y="1"/>
                    </a:moveTo>
                    <a:lnTo>
                      <a:pt x="12666" y="2625"/>
                    </a:lnTo>
                    <a:lnTo>
                      <a:pt x="1" y="2625"/>
                    </a:lnTo>
                    <a:lnTo>
                      <a:pt x="1" y="2854"/>
                    </a:lnTo>
                    <a:lnTo>
                      <a:pt x="12780" y="2854"/>
                    </a:lnTo>
                    <a:lnTo>
                      <a:pt x="15390" y="243"/>
                    </a:lnTo>
                    <a:lnTo>
                      <a:pt x="23235" y="243"/>
                    </a:lnTo>
                    <a:lnTo>
                      <a:pt x="25374" y="2383"/>
                    </a:lnTo>
                    <a:lnTo>
                      <a:pt x="29425" y="2383"/>
                    </a:lnTo>
                    <a:cubicBezTo>
                      <a:pt x="29482" y="2554"/>
                      <a:pt x="29596" y="2625"/>
                      <a:pt x="29782" y="2625"/>
                    </a:cubicBezTo>
                    <a:cubicBezTo>
                      <a:pt x="30010" y="2625"/>
                      <a:pt x="30195" y="2497"/>
                      <a:pt x="30195" y="2269"/>
                    </a:cubicBezTo>
                    <a:cubicBezTo>
                      <a:pt x="30195" y="2083"/>
                      <a:pt x="30010" y="1912"/>
                      <a:pt x="29782" y="1912"/>
                    </a:cubicBezTo>
                    <a:cubicBezTo>
                      <a:pt x="29653" y="1912"/>
                      <a:pt x="29482" y="1969"/>
                      <a:pt x="29425" y="2140"/>
                    </a:cubicBezTo>
                    <a:lnTo>
                      <a:pt x="25503" y="2140"/>
                    </a:lnTo>
                    <a:lnTo>
                      <a:pt x="23306"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07" name="Google Shape;707;p28"/>
              <p:cNvSpPr/>
              <p:nvPr/>
            </p:nvSpPr>
            <p:spPr>
              <a:xfrm rot="-5400000">
                <a:off x="3104412" y="3972336"/>
                <a:ext cx="644024" cy="33537"/>
              </a:xfrm>
              <a:custGeom>
                <a:avLst/>
                <a:gdLst/>
                <a:ahLst/>
                <a:cxnLst/>
                <a:rect l="l" t="t" r="r" b="b"/>
                <a:pathLst>
                  <a:path w="14806" h="771" extrusionOk="0">
                    <a:moveTo>
                      <a:pt x="14392" y="1"/>
                    </a:moveTo>
                    <a:cubicBezTo>
                      <a:pt x="14264" y="1"/>
                      <a:pt x="14092" y="115"/>
                      <a:pt x="14035" y="300"/>
                    </a:cubicBezTo>
                    <a:lnTo>
                      <a:pt x="1" y="300"/>
                    </a:lnTo>
                    <a:lnTo>
                      <a:pt x="1" y="543"/>
                    </a:lnTo>
                    <a:lnTo>
                      <a:pt x="14035" y="543"/>
                    </a:lnTo>
                    <a:cubicBezTo>
                      <a:pt x="14092" y="657"/>
                      <a:pt x="14264" y="771"/>
                      <a:pt x="14392" y="771"/>
                    </a:cubicBezTo>
                    <a:cubicBezTo>
                      <a:pt x="14620" y="771"/>
                      <a:pt x="14806" y="600"/>
                      <a:pt x="14806" y="414"/>
                    </a:cubicBezTo>
                    <a:cubicBezTo>
                      <a:pt x="14806" y="186"/>
                      <a:pt x="14620" y="1"/>
                      <a:pt x="1439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08" name="Google Shape;708;p28"/>
              <p:cNvSpPr/>
              <p:nvPr/>
            </p:nvSpPr>
            <p:spPr>
              <a:xfrm rot="-5400000">
                <a:off x="3456174" y="4000870"/>
                <a:ext cx="452331" cy="168161"/>
              </a:xfrm>
              <a:custGeom>
                <a:avLst/>
                <a:gdLst/>
                <a:ahLst/>
                <a:cxnLst/>
                <a:rect l="l" t="t" r="r" b="b"/>
                <a:pathLst>
                  <a:path w="10399" h="3866" extrusionOk="0">
                    <a:moveTo>
                      <a:pt x="1" y="1"/>
                    </a:moveTo>
                    <a:lnTo>
                      <a:pt x="1" y="243"/>
                    </a:lnTo>
                    <a:lnTo>
                      <a:pt x="9928" y="243"/>
                    </a:lnTo>
                    <a:lnTo>
                      <a:pt x="9928" y="3153"/>
                    </a:lnTo>
                    <a:cubicBezTo>
                      <a:pt x="9757" y="3153"/>
                      <a:pt x="9628" y="3338"/>
                      <a:pt x="9628" y="3509"/>
                    </a:cubicBezTo>
                    <a:cubicBezTo>
                      <a:pt x="9628" y="3695"/>
                      <a:pt x="9814" y="3866"/>
                      <a:pt x="10042" y="3866"/>
                    </a:cubicBezTo>
                    <a:cubicBezTo>
                      <a:pt x="10227" y="3866"/>
                      <a:pt x="10398" y="3695"/>
                      <a:pt x="10398" y="3509"/>
                    </a:cubicBezTo>
                    <a:cubicBezTo>
                      <a:pt x="10398" y="3338"/>
                      <a:pt x="10284" y="3153"/>
                      <a:pt x="10170" y="3153"/>
                    </a:cubicBezTo>
                    <a:lnTo>
                      <a:pt x="1017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09" name="Google Shape;709;p28"/>
              <p:cNvSpPr/>
              <p:nvPr/>
            </p:nvSpPr>
            <p:spPr>
              <a:xfrm rot="-5400000">
                <a:off x="3085206" y="3642908"/>
                <a:ext cx="1140330" cy="196087"/>
              </a:xfrm>
              <a:custGeom>
                <a:avLst/>
                <a:gdLst/>
                <a:ahLst/>
                <a:cxnLst/>
                <a:rect l="l" t="t" r="r" b="b"/>
                <a:pathLst>
                  <a:path w="26216" h="4508" extrusionOk="0">
                    <a:moveTo>
                      <a:pt x="25859" y="0"/>
                    </a:moveTo>
                    <a:cubicBezTo>
                      <a:pt x="25674" y="0"/>
                      <a:pt x="25560" y="114"/>
                      <a:pt x="25503" y="229"/>
                    </a:cubicBezTo>
                    <a:lnTo>
                      <a:pt x="16531" y="229"/>
                    </a:lnTo>
                    <a:lnTo>
                      <a:pt x="12481" y="4279"/>
                    </a:lnTo>
                    <a:lnTo>
                      <a:pt x="11240" y="4279"/>
                    </a:lnTo>
                    <a:lnTo>
                      <a:pt x="11240" y="57"/>
                    </a:lnTo>
                    <a:lnTo>
                      <a:pt x="1" y="57"/>
                    </a:lnTo>
                    <a:lnTo>
                      <a:pt x="1" y="286"/>
                    </a:lnTo>
                    <a:lnTo>
                      <a:pt x="10997" y="286"/>
                    </a:lnTo>
                    <a:lnTo>
                      <a:pt x="10997" y="4507"/>
                    </a:lnTo>
                    <a:lnTo>
                      <a:pt x="12609" y="4507"/>
                    </a:lnTo>
                    <a:lnTo>
                      <a:pt x="16645" y="471"/>
                    </a:lnTo>
                    <a:lnTo>
                      <a:pt x="25503" y="471"/>
                    </a:lnTo>
                    <a:cubicBezTo>
                      <a:pt x="25560" y="642"/>
                      <a:pt x="25674" y="771"/>
                      <a:pt x="25859" y="771"/>
                    </a:cubicBezTo>
                    <a:cubicBezTo>
                      <a:pt x="26087" y="771"/>
                      <a:pt x="26216" y="585"/>
                      <a:pt x="26216" y="357"/>
                    </a:cubicBezTo>
                    <a:cubicBezTo>
                      <a:pt x="26216" y="171"/>
                      <a:pt x="26087" y="0"/>
                      <a:pt x="2585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10" name="Google Shape;710;p28"/>
              <p:cNvSpPr/>
              <p:nvPr/>
            </p:nvSpPr>
            <p:spPr>
              <a:xfrm rot="-5400000">
                <a:off x="2913348" y="3546126"/>
                <a:ext cx="1336374" cy="193607"/>
              </a:xfrm>
              <a:custGeom>
                <a:avLst/>
                <a:gdLst/>
                <a:ahLst/>
                <a:cxnLst/>
                <a:rect l="l" t="t" r="r" b="b"/>
                <a:pathLst>
                  <a:path w="30723" h="4451" extrusionOk="0">
                    <a:moveTo>
                      <a:pt x="30309" y="1"/>
                    </a:moveTo>
                    <a:cubicBezTo>
                      <a:pt x="30195" y="1"/>
                      <a:pt x="30010" y="115"/>
                      <a:pt x="29953" y="300"/>
                    </a:cubicBezTo>
                    <a:lnTo>
                      <a:pt x="16232" y="300"/>
                    </a:lnTo>
                    <a:lnTo>
                      <a:pt x="12609" y="3866"/>
                    </a:lnTo>
                    <a:lnTo>
                      <a:pt x="12609" y="714"/>
                    </a:lnTo>
                    <a:lnTo>
                      <a:pt x="1" y="714"/>
                    </a:lnTo>
                    <a:lnTo>
                      <a:pt x="1" y="956"/>
                    </a:lnTo>
                    <a:lnTo>
                      <a:pt x="12367" y="956"/>
                    </a:lnTo>
                    <a:lnTo>
                      <a:pt x="12367" y="4451"/>
                    </a:lnTo>
                    <a:lnTo>
                      <a:pt x="16346" y="528"/>
                    </a:lnTo>
                    <a:lnTo>
                      <a:pt x="29953" y="528"/>
                    </a:lnTo>
                    <a:cubicBezTo>
                      <a:pt x="30010" y="657"/>
                      <a:pt x="30195" y="771"/>
                      <a:pt x="30309" y="771"/>
                    </a:cubicBezTo>
                    <a:cubicBezTo>
                      <a:pt x="30552" y="771"/>
                      <a:pt x="30723" y="600"/>
                      <a:pt x="30723" y="414"/>
                    </a:cubicBezTo>
                    <a:cubicBezTo>
                      <a:pt x="30723" y="172"/>
                      <a:pt x="30552" y="1"/>
                      <a:pt x="3030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11" name="Google Shape;711;p28"/>
              <p:cNvSpPr/>
              <p:nvPr/>
            </p:nvSpPr>
            <p:spPr>
              <a:xfrm rot="-5400000">
                <a:off x="2875811" y="3622116"/>
                <a:ext cx="1233415" cy="144586"/>
              </a:xfrm>
              <a:custGeom>
                <a:avLst/>
                <a:gdLst/>
                <a:ahLst/>
                <a:cxnLst/>
                <a:rect l="l" t="t" r="r" b="b"/>
                <a:pathLst>
                  <a:path w="28356" h="3324" extrusionOk="0">
                    <a:moveTo>
                      <a:pt x="27942" y="0"/>
                    </a:moveTo>
                    <a:cubicBezTo>
                      <a:pt x="27813" y="0"/>
                      <a:pt x="27642" y="114"/>
                      <a:pt x="27585" y="228"/>
                    </a:cubicBezTo>
                    <a:lnTo>
                      <a:pt x="16175" y="228"/>
                    </a:lnTo>
                    <a:lnTo>
                      <a:pt x="13679" y="2796"/>
                    </a:lnTo>
                    <a:lnTo>
                      <a:pt x="13679" y="1127"/>
                    </a:lnTo>
                    <a:lnTo>
                      <a:pt x="1" y="1127"/>
                    </a:lnTo>
                    <a:lnTo>
                      <a:pt x="1" y="1369"/>
                    </a:lnTo>
                    <a:lnTo>
                      <a:pt x="13436" y="1369"/>
                    </a:lnTo>
                    <a:lnTo>
                      <a:pt x="13436" y="3323"/>
                    </a:lnTo>
                    <a:lnTo>
                      <a:pt x="16289" y="471"/>
                    </a:lnTo>
                    <a:lnTo>
                      <a:pt x="27585" y="471"/>
                    </a:lnTo>
                    <a:cubicBezTo>
                      <a:pt x="27642" y="656"/>
                      <a:pt x="27813" y="770"/>
                      <a:pt x="27942" y="770"/>
                    </a:cubicBezTo>
                    <a:cubicBezTo>
                      <a:pt x="28170" y="770"/>
                      <a:pt x="28355" y="585"/>
                      <a:pt x="28355" y="357"/>
                    </a:cubicBezTo>
                    <a:cubicBezTo>
                      <a:pt x="28355" y="171"/>
                      <a:pt x="28170" y="0"/>
                      <a:pt x="27942"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12" name="Google Shape;712;p28"/>
              <p:cNvSpPr/>
              <p:nvPr/>
            </p:nvSpPr>
            <p:spPr>
              <a:xfrm rot="-5400000">
                <a:off x="2601887" y="3552324"/>
                <a:ext cx="1419541" cy="98043"/>
              </a:xfrm>
              <a:custGeom>
                <a:avLst/>
                <a:gdLst/>
                <a:ahLst/>
                <a:cxnLst/>
                <a:rect l="l" t="t" r="r" b="b"/>
                <a:pathLst>
                  <a:path w="32635" h="2254" extrusionOk="0">
                    <a:moveTo>
                      <a:pt x="16289" y="0"/>
                    </a:moveTo>
                    <a:lnTo>
                      <a:pt x="14321" y="1897"/>
                    </a:lnTo>
                    <a:lnTo>
                      <a:pt x="1" y="1897"/>
                    </a:lnTo>
                    <a:lnTo>
                      <a:pt x="1" y="2140"/>
                    </a:lnTo>
                    <a:lnTo>
                      <a:pt x="14449" y="2140"/>
                    </a:lnTo>
                    <a:lnTo>
                      <a:pt x="16346" y="229"/>
                    </a:lnTo>
                    <a:lnTo>
                      <a:pt x="21395" y="229"/>
                    </a:lnTo>
                    <a:lnTo>
                      <a:pt x="23178" y="2012"/>
                    </a:lnTo>
                    <a:lnTo>
                      <a:pt x="31864" y="2012"/>
                    </a:lnTo>
                    <a:cubicBezTo>
                      <a:pt x="31921" y="2197"/>
                      <a:pt x="32092" y="2254"/>
                      <a:pt x="32221" y="2254"/>
                    </a:cubicBezTo>
                    <a:cubicBezTo>
                      <a:pt x="32449" y="2254"/>
                      <a:pt x="32634" y="2140"/>
                      <a:pt x="32634" y="1897"/>
                    </a:cubicBezTo>
                    <a:cubicBezTo>
                      <a:pt x="32634" y="1655"/>
                      <a:pt x="32449" y="1541"/>
                      <a:pt x="32221" y="1541"/>
                    </a:cubicBezTo>
                    <a:cubicBezTo>
                      <a:pt x="32035" y="1541"/>
                      <a:pt x="31921" y="1655"/>
                      <a:pt x="31864" y="1783"/>
                    </a:cubicBezTo>
                    <a:lnTo>
                      <a:pt x="23306" y="1783"/>
                    </a:lnTo>
                    <a:lnTo>
                      <a:pt x="21523"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13" name="Google Shape;713;p28"/>
              <p:cNvSpPr/>
              <p:nvPr/>
            </p:nvSpPr>
            <p:spPr>
              <a:xfrm rot="-5400000">
                <a:off x="2574592" y="3483446"/>
                <a:ext cx="1556645" cy="98696"/>
              </a:xfrm>
              <a:custGeom>
                <a:avLst/>
                <a:gdLst/>
                <a:ahLst/>
                <a:cxnLst/>
                <a:rect l="l" t="t" r="r" b="b"/>
                <a:pathLst>
                  <a:path w="35787" h="2269" extrusionOk="0">
                    <a:moveTo>
                      <a:pt x="16703" y="1"/>
                    </a:moveTo>
                    <a:lnTo>
                      <a:pt x="14806" y="1841"/>
                    </a:lnTo>
                    <a:lnTo>
                      <a:pt x="1" y="1841"/>
                    </a:lnTo>
                    <a:lnTo>
                      <a:pt x="1" y="2083"/>
                    </a:lnTo>
                    <a:lnTo>
                      <a:pt x="14920" y="2083"/>
                    </a:lnTo>
                    <a:lnTo>
                      <a:pt x="16760" y="243"/>
                    </a:lnTo>
                    <a:lnTo>
                      <a:pt x="20810" y="243"/>
                    </a:lnTo>
                    <a:lnTo>
                      <a:pt x="22593" y="2026"/>
                    </a:lnTo>
                    <a:lnTo>
                      <a:pt x="35002" y="2026"/>
                    </a:lnTo>
                    <a:cubicBezTo>
                      <a:pt x="35073" y="2140"/>
                      <a:pt x="35244" y="2269"/>
                      <a:pt x="35358" y="2269"/>
                    </a:cubicBezTo>
                    <a:cubicBezTo>
                      <a:pt x="35601" y="2269"/>
                      <a:pt x="35786" y="2083"/>
                      <a:pt x="35786" y="1912"/>
                    </a:cubicBezTo>
                    <a:cubicBezTo>
                      <a:pt x="35786" y="1670"/>
                      <a:pt x="35601" y="1484"/>
                      <a:pt x="35358" y="1484"/>
                    </a:cubicBezTo>
                    <a:cubicBezTo>
                      <a:pt x="35244" y="1484"/>
                      <a:pt x="35073" y="1613"/>
                      <a:pt x="35002" y="1784"/>
                    </a:cubicBezTo>
                    <a:lnTo>
                      <a:pt x="22650" y="1784"/>
                    </a:lnTo>
                    <a:lnTo>
                      <a:pt x="20924"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14" name="Google Shape;714;p28"/>
              <p:cNvSpPr/>
              <p:nvPr/>
            </p:nvSpPr>
            <p:spPr>
              <a:xfrm rot="-5400000">
                <a:off x="2516589" y="3511045"/>
                <a:ext cx="1499576" cy="100566"/>
              </a:xfrm>
              <a:custGeom>
                <a:avLst/>
                <a:gdLst/>
                <a:ahLst/>
                <a:cxnLst/>
                <a:rect l="l" t="t" r="r" b="b"/>
                <a:pathLst>
                  <a:path w="34475" h="2312" extrusionOk="0">
                    <a:moveTo>
                      <a:pt x="15747" y="1"/>
                    </a:moveTo>
                    <a:lnTo>
                      <a:pt x="13679" y="2012"/>
                    </a:lnTo>
                    <a:lnTo>
                      <a:pt x="1" y="2012"/>
                    </a:lnTo>
                    <a:lnTo>
                      <a:pt x="1" y="2254"/>
                    </a:lnTo>
                    <a:lnTo>
                      <a:pt x="13793" y="2254"/>
                    </a:lnTo>
                    <a:lnTo>
                      <a:pt x="15818" y="229"/>
                    </a:lnTo>
                    <a:lnTo>
                      <a:pt x="22108" y="229"/>
                    </a:lnTo>
                    <a:lnTo>
                      <a:pt x="24019" y="2069"/>
                    </a:lnTo>
                    <a:lnTo>
                      <a:pt x="33761" y="2069"/>
                    </a:lnTo>
                    <a:cubicBezTo>
                      <a:pt x="33818" y="2197"/>
                      <a:pt x="33932" y="2311"/>
                      <a:pt x="34117" y="2311"/>
                    </a:cubicBezTo>
                    <a:cubicBezTo>
                      <a:pt x="34289" y="2311"/>
                      <a:pt x="34474" y="2140"/>
                      <a:pt x="34474" y="1955"/>
                    </a:cubicBezTo>
                    <a:cubicBezTo>
                      <a:pt x="34474" y="1712"/>
                      <a:pt x="34289" y="1541"/>
                      <a:pt x="34117" y="1541"/>
                    </a:cubicBezTo>
                    <a:cubicBezTo>
                      <a:pt x="33932" y="1541"/>
                      <a:pt x="33761" y="1655"/>
                      <a:pt x="33761" y="1841"/>
                    </a:cubicBezTo>
                    <a:lnTo>
                      <a:pt x="24076" y="1841"/>
                    </a:lnTo>
                    <a:lnTo>
                      <a:pt x="2223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15" name="Google Shape;715;p28"/>
              <p:cNvSpPr/>
              <p:nvPr/>
            </p:nvSpPr>
            <p:spPr>
              <a:xfrm rot="-5400000">
                <a:off x="2595407" y="3628314"/>
                <a:ext cx="1251380" cy="114224"/>
              </a:xfrm>
              <a:custGeom>
                <a:avLst/>
                <a:gdLst/>
                <a:ahLst/>
                <a:cxnLst/>
                <a:rect l="l" t="t" r="r" b="b"/>
                <a:pathLst>
                  <a:path w="28769" h="2626" extrusionOk="0">
                    <a:moveTo>
                      <a:pt x="15519" y="1"/>
                    </a:moveTo>
                    <a:lnTo>
                      <a:pt x="13137" y="2383"/>
                    </a:lnTo>
                    <a:lnTo>
                      <a:pt x="1" y="2383"/>
                    </a:lnTo>
                    <a:lnTo>
                      <a:pt x="1" y="2625"/>
                    </a:lnTo>
                    <a:lnTo>
                      <a:pt x="13251" y="2625"/>
                    </a:lnTo>
                    <a:lnTo>
                      <a:pt x="15633" y="243"/>
                    </a:lnTo>
                    <a:lnTo>
                      <a:pt x="22707" y="243"/>
                    </a:lnTo>
                    <a:lnTo>
                      <a:pt x="24547" y="2083"/>
                    </a:lnTo>
                    <a:lnTo>
                      <a:pt x="28056" y="2083"/>
                    </a:lnTo>
                    <a:cubicBezTo>
                      <a:pt x="28056" y="2268"/>
                      <a:pt x="28227" y="2383"/>
                      <a:pt x="28412" y="2383"/>
                    </a:cubicBezTo>
                    <a:cubicBezTo>
                      <a:pt x="28583" y="2383"/>
                      <a:pt x="28769" y="2197"/>
                      <a:pt x="28769" y="1969"/>
                    </a:cubicBezTo>
                    <a:cubicBezTo>
                      <a:pt x="28769" y="1784"/>
                      <a:pt x="28583" y="1612"/>
                      <a:pt x="28412" y="1612"/>
                    </a:cubicBezTo>
                    <a:cubicBezTo>
                      <a:pt x="28227" y="1612"/>
                      <a:pt x="28113" y="1726"/>
                      <a:pt x="28056" y="1841"/>
                    </a:cubicBezTo>
                    <a:lnTo>
                      <a:pt x="24661" y="1841"/>
                    </a:lnTo>
                    <a:lnTo>
                      <a:pt x="22821"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716" name="Google Shape;716;p28"/>
            <p:cNvGrpSpPr/>
            <p:nvPr/>
          </p:nvGrpSpPr>
          <p:grpSpPr>
            <a:xfrm rot="5400000">
              <a:off x="694172" y="2228984"/>
              <a:ext cx="622150" cy="2010496"/>
              <a:chOff x="2474121" y="2891575"/>
              <a:chExt cx="439279" cy="1419541"/>
            </a:xfrm>
          </p:grpSpPr>
          <p:sp>
            <p:nvSpPr>
              <p:cNvPr id="717" name="Google Shape;717;p28"/>
              <p:cNvSpPr/>
              <p:nvPr/>
            </p:nvSpPr>
            <p:spPr>
              <a:xfrm rot="-5400000">
                <a:off x="1917918" y="3535251"/>
                <a:ext cx="1419541" cy="132189"/>
              </a:xfrm>
              <a:custGeom>
                <a:avLst/>
                <a:gdLst/>
                <a:ahLst/>
                <a:cxnLst/>
                <a:rect l="l" t="t" r="r" b="b"/>
                <a:pathLst>
                  <a:path w="32635" h="3039" extrusionOk="0">
                    <a:moveTo>
                      <a:pt x="1" y="0"/>
                    </a:moveTo>
                    <a:lnTo>
                      <a:pt x="1" y="243"/>
                    </a:lnTo>
                    <a:lnTo>
                      <a:pt x="15818" y="243"/>
                    </a:lnTo>
                    <a:lnTo>
                      <a:pt x="15818" y="2796"/>
                    </a:lnTo>
                    <a:lnTo>
                      <a:pt x="31864" y="2796"/>
                    </a:lnTo>
                    <a:cubicBezTo>
                      <a:pt x="31921" y="2981"/>
                      <a:pt x="32092" y="3038"/>
                      <a:pt x="32221" y="3038"/>
                    </a:cubicBezTo>
                    <a:cubicBezTo>
                      <a:pt x="32449" y="3038"/>
                      <a:pt x="32634" y="2924"/>
                      <a:pt x="32634" y="2682"/>
                    </a:cubicBezTo>
                    <a:cubicBezTo>
                      <a:pt x="32634" y="2496"/>
                      <a:pt x="32449" y="2325"/>
                      <a:pt x="32221" y="2325"/>
                    </a:cubicBezTo>
                    <a:cubicBezTo>
                      <a:pt x="32092" y="2325"/>
                      <a:pt x="31921" y="2439"/>
                      <a:pt x="31864" y="2568"/>
                    </a:cubicBezTo>
                    <a:lnTo>
                      <a:pt x="16046" y="2568"/>
                    </a:lnTo>
                    <a:lnTo>
                      <a:pt x="16046"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18" name="Google Shape;718;p28"/>
              <p:cNvSpPr/>
              <p:nvPr/>
            </p:nvSpPr>
            <p:spPr>
              <a:xfrm rot="-5400000">
                <a:off x="2568095" y="3965811"/>
                <a:ext cx="504441" cy="186169"/>
              </a:xfrm>
              <a:custGeom>
                <a:avLst/>
                <a:gdLst/>
                <a:ahLst/>
                <a:cxnLst/>
                <a:rect l="l" t="t" r="r" b="b"/>
                <a:pathLst>
                  <a:path w="11597" h="4280" extrusionOk="0">
                    <a:moveTo>
                      <a:pt x="1" y="1"/>
                    </a:moveTo>
                    <a:lnTo>
                      <a:pt x="1" y="243"/>
                    </a:lnTo>
                    <a:lnTo>
                      <a:pt x="11112" y="243"/>
                    </a:lnTo>
                    <a:lnTo>
                      <a:pt x="11112" y="3566"/>
                    </a:lnTo>
                    <a:cubicBezTo>
                      <a:pt x="10940" y="3623"/>
                      <a:pt x="10883" y="3752"/>
                      <a:pt x="10883" y="3923"/>
                    </a:cubicBezTo>
                    <a:cubicBezTo>
                      <a:pt x="10883" y="4108"/>
                      <a:pt x="10997" y="4279"/>
                      <a:pt x="11240" y="4279"/>
                    </a:cubicBezTo>
                    <a:cubicBezTo>
                      <a:pt x="11468" y="4279"/>
                      <a:pt x="11596" y="4108"/>
                      <a:pt x="11596" y="3923"/>
                    </a:cubicBezTo>
                    <a:cubicBezTo>
                      <a:pt x="11596" y="3752"/>
                      <a:pt x="11539" y="3623"/>
                      <a:pt x="11354" y="3566"/>
                    </a:cubicBezTo>
                    <a:lnTo>
                      <a:pt x="11354"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19" name="Google Shape;719;p28"/>
              <p:cNvSpPr/>
              <p:nvPr/>
            </p:nvSpPr>
            <p:spPr>
              <a:xfrm rot="-5400000">
                <a:off x="2612136" y="4009852"/>
                <a:ext cx="452331" cy="150197"/>
              </a:xfrm>
              <a:custGeom>
                <a:avLst/>
                <a:gdLst/>
                <a:ahLst/>
                <a:cxnLst/>
                <a:rect l="l" t="t" r="r" b="b"/>
                <a:pathLst>
                  <a:path w="10399" h="3453" extrusionOk="0">
                    <a:moveTo>
                      <a:pt x="1" y="1"/>
                    </a:moveTo>
                    <a:lnTo>
                      <a:pt x="1" y="243"/>
                    </a:lnTo>
                    <a:lnTo>
                      <a:pt x="9928" y="243"/>
                    </a:lnTo>
                    <a:lnTo>
                      <a:pt x="9928" y="2739"/>
                    </a:lnTo>
                    <a:cubicBezTo>
                      <a:pt x="9757" y="2796"/>
                      <a:pt x="9628" y="2925"/>
                      <a:pt x="9628" y="3096"/>
                    </a:cubicBezTo>
                    <a:cubicBezTo>
                      <a:pt x="9628" y="3281"/>
                      <a:pt x="9814" y="3452"/>
                      <a:pt x="10042" y="3452"/>
                    </a:cubicBezTo>
                    <a:cubicBezTo>
                      <a:pt x="10227" y="3452"/>
                      <a:pt x="10398" y="3281"/>
                      <a:pt x="10398" y="3096"/>
                    </a:cubicBezTo>
                    <a:cubicBezTo>
                      <a:pt x="10398" y="2925"/>
                      <a:pt x="10284" y="2796"/>
                      <a:pt x="10170" y="2739"/>
                    </a:cubicBezTo>
                    <a:lnTo>
                      <a:pt x="1017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20" name="Google Shape;720;p28"/>
              <p:cNvSpPr/>
              <p:nvPr/>
            </p:nvSpPr>
            <p:spPr>
              <a:xfrm rot="-5400000">
                <a:off x="2177879" y="3666157"/>
                <a:ext cx="1160818" cy="129101"/>
              </a:xfrm>
              <a:custGeom>
                <a:avLst/>
                <a:gdLst/>
                <a:ahLst/>
                <a:cxnLst/>
                <a:rect l="l" t="t" r="r" b="b"/>
                <a:pathLst>
                  <a:path w="26687" h="2968" extrusionOk="0">
                    <a:moveTo>
                      <a:pt x="1" y="0"/>
                    </a:moveTo>
                    <a:lnTo>
                      <a:pt x="1" y="243"/>
                    </a:lnTo>
                    <a:lnTo>
                      <a:pt x="12310" y="243"/>
                    </a:lnTo>
                    <a:lnTo>
                      <a:pt x="12310" y="2739"/>
                    </a:lnTo>
                    <a:lnTo>
                      <a:pt x="25973" y="2739"/>
                    </a:lnTo>
                    <a:cubicBezTo>
                      <a:pt x="26030" y="2910"/>
                      <a:pt x="26159" y="2967"/>
                      <a:pt x="26330" y="2967"/>
                    </a:cubicBezTo>
                    <a:cubicBezTo>
                      <a:pt x="26572" y="2967"/>
                      <a:pt x="26687" y="2853"/>
                      <a:pt x="26687" y="2611"/>
                    </a:cubicBezTo>
                    <a:cubicBezTo>
                      <a:pt x="26687" y="2439"/>
                      <a:pt x="26572" y="2254"/>
                      <a:pt x="26330" y="2254"/>
                    </a:cubicBezTo>
                    <a:cubicBezTo>
                      <a:pt x="26159" y="2254"/>
                      <a:pt x="26030" y="2382"/>
                      <a:pt x="25973" y="2496"/>
                    </a:cubicBezTo>
                    <a:lnTo>
                      <a:pt x="12538" y="2496"/>
                    </a:lnTo>
                    <a:lnTo>
                      <a:pt x="1253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21" name="Google Shape;721;p28"/>
              <p:cNvSpPr/>
              <p:nvPr/>
            </p:nvSpPr>
            <p:spPr>
              <a:xfrm rot="-5400000">
                <a:off x="2081076" y="3607849"/>
                <a:ext cx="1271867" cy="134668"/>
              </a:xfrm>
              <a:custGeom>
                <a:avLst/>
                <a:gdLst/>
                <a:ahLst/>
                <a:cxnLst/>
                <a:rect l="l" t="t" r="r" b="b"/>
                <a:pathLst>
                  <a:path w="29240" h="3096" extrusionOk="0">
                    <a:moveTo>
                      <a:pt x="1" y="1"/>
                    </a:moveTo>
                    <a:lnTo>
                      <a:pt x="1" y="243"/>
                    </a:lnTo>
                    <a:lnTo>
                      <a:pt x="13436" y="243"/>
                    </a:lnTo>
                    <a:lnTo>
                      <a:pt x="13436" y="2853"/>
                    </a:lnTo>
                    <a:lnTo>
                      <a:pt x="28526" y="2853"/>
                    </a:lnTo>
                    <a:cubicBezTo>
                      <a:pt x="28526" y="2967"/>
                      <a:pt x="28712" y="3096"/>
                      <a:pt x="28883" y="3096"/>
                    </a:cubicBezTo>
                    <a:cubicBezTo>
                      <a:pt x="29068" y="3096"/>
                      <a:pt x="29240" y="2910"/>
                      <a:pt x="29240" y="2739"/>
                    </a:cubicBezTo>
                    <a:cubicBezTo>
                      <a:pt x="29240" y="2497"/>
                      <a:pt x="29068" y="2326"/>
                      <a:pt x="28883" y="2326"/>
                    </a:cubicBezTo>
                    <a:cubicBezTo>
                      <a:pt x="28712" y="2326"/>
                      <a:pt x="28526" y="2440"/>
                      <a:pt x="28526" y="2611"/>
                    </a:cubicBezTo>
                    <a:lnTo>
                      <a:pt x="13679" y="2611"/>
                    </a:lnTo>
                    <a:lnTo>
                      <a:pt x="13679"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22" name="Google Shape;722;p28"/>
              <p:cNvSpPr/>
              <p:nvPr/>
            </p:nvSpPr>
            <p:spPr>
              <a:xfrm rot="-5400000">
                <a:off x="2065591" y="3641342"/>
                <a:ext cx="1212319" cy="127230"/>
              </a:xfrm>
              <a:custGeom>
                <a:avLst/>
                <a:gdLst/>
                <a:ahLst/>
                <a:cxnLst/>
                <a:rect l="l" t="t" r="r" b="b"/>
                <a:pathLst>
                  <a:path w="27871" h="2925" extrusionOk="0">
                    <a:moveTo>
                      <a:pt x="1" y="0"/>
                    </a:moveTo>
                    <a:lnTo>
                      <a:pt x="1" y="243"/>
                    </a:lnTo>
                    <a:lnTo>
                      <a:pt x="14563" y="243"/>
                    </a:lnTo>
                    <a:lnTo>
                      <a:pt x="14563" y="2682"/>
                    </a:lnTo>
                    <a:lnTo>
                      <a:pt x="27157" y="2682"/>
                    </a:lnTo>
                    <a:cubicBezTo>
                      <a:pt x="27229" y="2853"/>
                      <a:pt x="27343" y="2924"/>
                      <a:pt x="27514" y="2924"/>
                    </a:cubicBezTo>
                    <a:cubicBezTo>
                      <a:pt x="27756" y="2924"/>
                      <a:pt x="27870" y="2796"/>
                      <a:pt x="27870" y="2567"/>
                    </a:cubicBezTo>
                    <a:cubicBezTo>
                      <a:pt x="27870" y="2382"/>
                      <a:pt x="27756" y="2211"/>
                      <a:pt x="27514" y="2211"/>
                    </a:cubicBezTo>
                    <a:cubicBezTo>
                      <a:pt x="27343" y="2211"/>
                      <a:pt x="27229" y="2325"/>
                      <a:pt x="27157" y="2439"/>
                    </a:cubicBezTo>
                    <a:lnTo>
                      <a:pt x="14806" y="2439"/>
                    </a:lnTo>
                    <a:lnTo>
                      <a:pt x="14806"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23" name="Google Shape;723;p28"/>
              <p:cNvSpPr/>
              <p:nvPr/>
            </p:nvSpPr>
            <p:spPr>
              <a:xfrm rot="-5400000">
                <a:off x="1972508" y="3742473"/>
                <a:ext cx="1103749" cy="33537"/>
              </a:xfrm>
              <a:custGeom>
                <a:avLst/>
                <a:gdLst/>
                <a:ahLst/>
                <a:cxnLst/>
                <a:rect l="l" t="t" r="r" b="b"/>
                <a:pathLst>
                  <a:path w="25375" h="771" extrusionOk="0">
                    <a:moveTo>
                      <a:pt x="25018" y="1"/>
                    </a:moveTo>
                    <a:cubicBezTo>
                      <a:pt x="24847" y="1"/>
                      <a:pt x="24733" y="115"/>
                      <a:pt x="24661" y="300"/>
                    </a:cubicBezTo>
                    <a:lnTo>
                      <a:pt x="1" y="300"/>
                    </a:lnTo>
                    <a:lnTo>
                      <a:pt x="1" y="528"/>
                    </a:lnTo>
                    <a:lnTo>
                      <a:pt x="24661" y="528"/>
                    </a:lnTo>
                    <a:cubicBezTo>
                      <a:pt x="24733" y="657"/>
                      <a:pt x="24847" y="771"/>
                      <a:pt x="25018" y="771"/>
                    </a:cubicBezTo>
                    <a:cubicBezTo>
                      <a:pt x="25260" y="771"/>
                      <a:pt x="25374" y="600"/>
                      <a:pt x="25374" y="414"/>
                    </a:cubicBezTo>
                    <a:cubicBezTo>
                      <a:pt x="25374" y="172"/>
                      <a:pt x="25260" y="1"/>
                      <a:pt x="25018"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24" name="Google Shape;724;p28"/>
              <p:cNvSpPr/>
              <p:nvPr/>
            </p:nvSpPr>
            <p:spPr>
              <a:xfrm rot="-5400000">
                <a:off x="2020290" y="3823748"/>
                <a:ext cx="941199" cy="33537"/>
              </a:xfrm>
              <a:custGeom>
                <a:avLst/>
                <a:gdLst/>
                <a:ahLst/>
                <a:cxnLst/>
                <a:rect l="l" t="t" r="r" b="b"/>
                <a:pathLst>
                  <a:path w="21638" h="771" extrusionOk="0">
                    <a:moveTo>
                      <a:pt x="21281" y="0"/>
                    </a:moveTo>
                    <a:cubicBezTo>
                      <a:pt x="21095" y="0"/>
                      <a:pt x="20924" y="114"/>
                      <a:pt x="20924" y="229"/>
                    </a:cubicBezTo>
                    <a:lnTo>
                      <a:pt x="1" y="229"/>
                    </a:lnTo>
                    <a:lnTo>
                      <a:pt x="1" y="471"/>
                    </a:lnTo>
                    <a:lnTo>
                      <a:pt x="20924" y="471"/>
                    </a:lnTo>
                    <a:cubicBezTo>
                      <a:pt x="20924" y="656"/>
                      <a:pt x="21095" y="771"/>
                      <a:pt x="21281" y="771"/>
                    </a:cubicBezTo>
                    <a:cubicBezTo>
                      <a:pt x="21452" y="771"/>
                      <a:pt x="21637" y="585"/>
                      <a:pt x="21637" y="357"/>
                    </a:cubicBezTo>
                    <a:cubicBezTo>
                      <a:pt x="21637" y="172"/>
                      <a:pt x="21452" y="0"/>
                      <a:pt x="21281"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725" name="Google Shape;725;p28"/>
            <p:cNvGrpSpPr/>
            <p:nvPr/>
          </p:nvGrpSpPr>
          <p:grpSpPr>
            <a:xfrm rot="5400000" flipH="1">
              <a:off x="794342" y="545915"/>
              <a:ext cx="391933" cy="1980617"/>
              <a:chOff x="1015564" y="2912672"/>
              <a:chExt cx="276730" cy="1398445"/>
            </a:xfrm>
          </p:grpSpPr>
          <p:sp>
            <p:nvSpPr>
              <p:cNvPr id="726" name="Google Shape;726;p28"/>
              <p:cNvSpPr/>
              <p:nvPr/>
            </p:nvSpPr>
            <p:spPr>
              <a:xfrm rot="-5400000">
                <a:off x="996011" y="4014833"/>
                <a:ext cx="455419" cy="137148"/>
              </a:xfrm>
              <a:custGeom>
                <a:avLst/>
                <a:gdLst/>
                <a:ahLst/>
                <a:cxnLst/>
                <a:rect l="l" t="t" r="r" b="b"/>
                <a:pathLst>
                  <a:path w="10470" h="3153" extrusionOk="0">
                    <a:moveTo>
                      <a:pt x="1" y="1"/>
                    </a:moveTo>
                    <a:lnTo>
                      <a:pt x="1" y="243"/>
                    </a:lnTo>
                    <a:lnTo>
                      <a:pt x="9928" y="243"/>
                    </a:lnTo>
                    <a:lnTo>
                      <a:pt x="9928" y="2382"/>
                    </a:lnTo>
                    <a:cubicBezTo>
                      <a:pt x="9814" y="2439"/>
                      <a:pt x="9685" y="2611"/>
                      <a:pt x="9685" y="2739"/>
                    </a:cubicBezTo>
                    <a:cubicBezTo>
                      <a:pt x="9685" y="2967"/>
                      <a:pt x="9871" y="3153"/>
                      <a:pt x="10042" y="3153"/>
                    </a:cubicBezTo>
                    <a:cubicBezTo>
                      <a:pt x="10284" y="3153"/>
                      <a:pt x="10470" y="2967"/>
                      <a:pt x="10470" y="2739"/>
                    </a:cubicBezTo>
                    <a:cubicBezTo>
                      <a:pt x="10470" y="2611"/>
                      <a:pt x="10341" y="2439"/>
                      <a:pt x="10170" y="2382"/>
                    </a:cubicBezTo>
                    <a:lnTo>
                      <a:pt x="1017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27" name="Google Shape;727;p28"/>
              <p:cNvSpPr/>
              <p:nvPr/>
            </p:nvSpPr>
            <p:spPr>
              <a:xfrm rot="-5400000">
                <a:off x="961278" y="3980100"/>
                <a:ext cx="491391" cy="170641"/>
              </a:xfrm>
              <a:custGeom>
                <a:avLst/>
                <a:gdLst/>
                <a:ahLst/>
                <a:cxnLst/>
                <a:rect l="l" t="t" r="r" b="b"/>
                <a:pathLst>
                  <a:path w="11297" h="3923" extrusionOk="0">
                    <a:moveTo>
                      <a:pt x="1" y="0"/>
                    </a:moveTo>
                    <a:lnTo>
                      <a:pt x="1" y="229"/>
                    </a:lnTo>
                    <a:lnTo>
                      <a:pt x="10826" y="229"/>
                    </a:lnTo>
                    <a:lnTo>
                      <a:pt x="10826" y="3152"/>
                    </a:lnTo>
                    <a:cubicBezTo>
                      <a:pt x="10641" y="3209"/>
                      <a:pt x="10584" y="3381"/>
                      <a:pt x="10584" y="3509"/>
                    </a:cubicBezTo>
                    <a:cubicBezTo>
                      <a:pt x="10584" y="3737"/>
                      <a:pt x="10698" y="3923"/>
                      <a:pt x="10940" y="3923"/>
                    </a:cubicBezTo>
                    <a:cubicBezTo>
                      <a:pt x="11112" y="3923"/>
                      <a:pt x="11297" y="3737"/>
                      <a:pt x="11297" y="3509"/>
                    </a:cubicBezTo>
                    <a:cubicBezTo>
                      <a:pt x="11297" y="3381"/>
                      <a:pt x="11183" y="3209"/>
                      <a:pt x="11054" y="3152"/>
                    </a:cubicBezTo>
                    <a:lnTo>
                      <a:pt x="11054"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28" name="Google Shape;728;p28"/>
              <p:cNvSpPr/>
              <p:nvPr/>
            </p:nvSpPr>
            <p:spPr>
              <a:xfrm rot="-5400000">
                <a:off x="536004" y="3681359"/>
                <a:ext cx="1109317" cy="150197"/>
              </a:xfrm>
              <a:custGeom>
                <a:avLst/>
                <a:gdLst/>
                <a:ahLst/>
                <a:cxnLst/>
                <a:rect l="l" t="t" r="r" b="b"/>
                <a:pathLst>
                  <a:path w="25503" h="3453" extrusionOk="0">
                    <a:moveTo>
                      <a:pt x="25146" y="0"/>
                    </a:moveTo>
                    <a:cubicBezTo>
                      <a:pt x="24961" y="0"/>
                      <a:pt x="24847" y="57"/>
                      <a:pt x="24790" y="172"/>
                    </a:cubicBezTo>
                    <a:lnTo>
                      <a:pt x="16175" y="172"/>
                    </a:lnTo>
                    <a:lnTo>
                      <a:pt x="13493" y="2853"/>
                    </a:lnTo>
                    <a:lnTo>
                      <a:pt x="13493" y="243"/>
                    </a:lnTo>
                    <a:lnTo>
                      <a:pt x="1" y="243"/>
                    </a:lnTo>
                    <a:lnTo>
                      <a:pt x="1" y="471"/>
                    </a:lnTo>
                    <a:lnTo>
                      <a:pt x="13251" y="471"/>
                    </a:lnTo>
                    <a:lnTo>
                      <a:pt x="13251" y="3452"/>
                    </a:lnTo>
                    <a:lnTo>
                      <a:pt x="16289" y="414"/>
                    </a:lnTo>
                    <a:lnTo>
                      <a:pt x="24790" y="414"/>
                    </a:lnTo>
                    <a:cubicBezTo>
                      <a:pt x="24847" y="599"/>
                      <a:pt x="24961" y="714"/>
                      <a:pt x="25146" y="714"/>
                    </a:cubicBezTo>
                    <a:cubicBezTo>
                      <a:pt x="25374" y="714"/>
                      <a:pt x="25503" y="528"/>
                      <a:pt x="25503" y="357"/>
                    </a:cubicBezTo>
                    <a:cubicBezTo>
                      <a:pt x="25503" y="114"/>
                      <a:pt x="25374" y="0"/>
                      <a:pt x="2514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29" name="Google Shape;729;p28"/>
              <p:cNvSpPr/>
              <p:nvPr/>
            </p:nvSpPr>
            <p:spPr>
              <a:xfrm rot="-5400000">
                <a:off x="486982" y="3518809"/>
                <a:ext cx="1398445" cy="186169"/>
              </a:xfrm>
              <a:custGeom>
                <a:avLst/>
                <a:gdLst/>
                <a:ahLst/>
                <a:cxnLst/>
                <a:rect l="l" t="t" r="r" b="b"/>
                <a:pathLst>
                  <a:path w="32150" h="4280" extrusionOk="0">
                    <a:moveTo>
                      <a:pt x="1" y="0"/>
                    </a:moveTo>
                    <a:lnTo>
                      <a:pt x="1" y="243"/>
                    </a:lnTo>
                    <a:lnTo>
                      <a:pt x="11539" y="243"/>
                    </a:lnTo>
                    <a:lnTo>
                      <a:pt x="11539" y="4279"/>
                    </a:lnTo>
                    <a:lnTo>
                      <a:pt x="13137" y="4279"/>
                    </a:lnTo>
                    <a:lnTo>
                      <a:pt x="16460" y="956"/>
                    </a:lnTo>
                    <a:lnTo>
                      <a:pt x="31436" y="956"/>
                    </a:lnTo>
                    <a:cubicBezTo>
                      <a:pt x="31507" y="1070"/>
                      <a:pt x="31621" y="1127"/>
                      <a:pt x="31793" y="1127"/>
                    </a:cubicBezTo>
                    <a:cubicBezTo>
                      <a:pt x="31978" y="1127"/>
                      <a:pt x="32149" y="1013"/>
                      <a:pt x="32149" y="770"/>
                    </a:cubicBezTo>
                    <a:cubicBezTo>
                      <a:pt x="32149" y="599"/>
                      <a:pt x="31978" y="414"/>
                      <a:pt x="31793" y="414"/>
                    </a:cubicBezTo>
                    <a:cubicBezTo>
                      <a:pt x="31621" y="414"/>
                      <a:pt x="31436" y="528"/>
                      <a:pt x="31436" y="713"/>
                    </a:cubicBezTo>
                    <a:lnTo>
                      <a:pt x="16403" y="713"/>
                    </a:lnTo>
                    <a:lnTo>
                      <a:pt x="13023" y="4037"/>
                    </a:lnTo>
                    <a:lnTo>
                      <a:pt x="11768" y="4037"/>
                    </a:lnTo>
                    <a:lnTo>
                      <a:pt x="1176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30" name="Google Shape;730;p28"/>
              <p:cNvSpPr/>
              <p:nvPr/>
            </p:nvSpPr>
            <p:spPr>
              <a:xfrm rot="-5400000">
                <a:off x="493507" y="3571876"/>
                <a:ext cx="1302881" cy="175599"/>
              </a:xfrm>
              <a:custGeom>
                <a:avLst/>
                <a:gdLst/>
                <a:ahLst/>
                <a:cxnLst/>
                <a:rect l="l" t="t" r="r" b="b"/>
                <a:pathLst>
                  <a:path w="29953" h="4037" extrusionOk="0">
                    <a:moveTo>
                      <a:pt x="1" y="0"/>
                    </a:moveTo>
                    <a:lnTo>
                      <a:pt x="1" y="228"/>
                    </a:lnTo>
                    <a:lnTo>
                      <a:pt x="12310" y="228"/>
                    </a:lnTo>
                    <a:lnTo>
                      <a:pt x="12310" y="4036"/>
                    </a:lnTo>
                    <a:lnTo>
                      <a:pt x="13137" y="4036"/>
                    </a:lnTo>
                    <a:lnTo>
                      <a:pt x="16403" y="770"/>
                    </a:lnTo>
                    <a:lnTo>
                      <a:pt x="29183" y="770"/>
                    </a:lnTo>
                    <a:cubicBezTo>
                      <a:pt x="29240" y="941"/>
                      <a:pt x="29425" y="1070"/>
                      <a:pt x="29539" y="1070"/>
                    </a:cubicBezTo>
                    <a:cubicBezTo>
                      <a:pt x="29782" y="1070"/>
                      <a:pt x="29953" y="884"/>
                      <a:pt x="29953" y="642"/>
                    </a:cubicBezTo>
                    <a:cubicBezTo>
                      <a:pt x="29953" y="471"/>
                      <a:pt x="29782" y="285"/>
                      <a:pt x="29539" y="285"/>
                    </a:cubicBezTo>
                    <a:cubicBezTo>
                      <a:pt x="29425" y="285"/>
                      <a:pt x="29240" y="414"/>
                      <a:pt x="29183" y="528"/>
                    </a:cubicBezTo>
                    <a:lnTo>
                      <a:pt x="16289" y="528"/>
                    </a:lnTo>
                    <a:lnTo>
                      <a:pt x="13023" y="3794"/>
                    </a:lnTo>
                    <a:lnTo>
                      <a:pt x="12538" y="3794"/>
                    </a:lnTo>
                    <a:lnTo>
                      <a:pt x="1253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731" name="Google Shape;731;p28"/>
            <p:cNvGrpSpPr/>
            <p:nvPr/>
          </p:nvGrpSpPr>
          <p:grpSpPr>
            <a:xfrm rot="5400000">
              <a:off x="722663" y="-419739"/>
              <a:ext cx="432406" cy="1877736"/>
              <a:chOff x="4792514" y="2979701"/>
              <a:chExt cx="305307" cy="1325804"/>
            </a:xfrm>
          </p:grpSpPr>
          <p:sp>
            <p:nvSpPr>
              <p:cNvPr id="732" name="Google Shape;732;p28"/>
              <p:cNvSpPr/>
              <p:nvPr/>
            </p:nvSpPr>
            <p:spPr>
              <a:xfrm rot="-5400000">
                <a:off x="4409125" y="3616809"/>
                <a:ext cx="1266256" cy="111136"/>
              </a:xfrm>
              <a:custGeom>
                <a:avLst/>
                <a:gdLst/>
                <a:ahLst/>
                <a:cxnLst/>
                <a:rect l="l" t="t" r="r" b="b"/>
                <a:pathLst>
                  <a:path w="29111" h="2555" extrusionOk="0">
                    <a:moveTo>
                      <a:pt x="0" y="1"/>
                    </a:moveTo>
                    <a:lnTo>
                      <a:pt x="0" y="229"/>
                    </a:lnTo>
                    <a:lnTo>
                      <a:pt x="15803" y="229"/>
                    </a:lnTo>
                    <a:lnTo>
                      <a:pt x="18114" y="2554"/>
                    </a:lnTo>
                    <a:lnTo>
                      <a:pt x="23462" y="2554"/>
                    </a:lnTo>
                    <a:lnTo>
                      <a:pt x="24775" y="1185"/>
                    </a:lnTo>
                    <a:lnTo>
                      <a:pt x="28397" y="1185"/>
                    </a:lnTo>
                    <a:cubicBezTo>
                      <a:pt x="28397" y="1370"/>
                      <a:pt x="28583" y="1484"/>
                      <a:pt x="28754" y="1484"/>
                    </a:cubicBezTo>
                    <a:cubicBezTo>
                      <a:pt x="28939" y="1484"/>
                      <a:pt x="29111" y="1299"/>
                      <a:pt x="29111" y="1128"/>
                    </a:cubicBezTo>
                    <a:cubicBezTo>
                      <a:pt x="29111" y="885"/>
                      <a:pt x="28939" y="714"/>
                      <a:pt x="28754" y="714"/>
                    </a:cubicBezTo>
                    <a:cubicBezTo>
                      <a:pt x="28583" y="714"/>
                      <a:pt x="28454" y="828"/>
                      <a:pt x="28397" y="942"/>
                    </a:cubicBezTo>
                    <a:lnTo>
                      <a:pt x="24718" y="942"/>
                    </a:lnTo>
                    <a:lnTo>
                      <a:pt x="23405" y="2312"/>
                    </a:lnTo>
                    <a:lnTo>
                      <a:pt x="18242" y="2312"/>
                    </a:lnTo>
                    <a:lnTo>
                      <a:pt x="1591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33" name="Google Shape;733;p28"/>
              <p:cNvSpPr/>
              <p:nvPr/>
            </p:nvSpPr>
            <p:spPr>
              <a:xfrm rot="-5400000">
                <a:off x="4335310" y="3589536"/>
                <a:ext cx="1325804" cy="106134"/>
              </a:xfrm>
              <a:custGeom>
                <a:avLst/>
                <a:gdLst/>
                <a:ahLst/>
                <a:cxnLst/>
                <a:rect l="l" t="t" r="r" b="b"/>
                <a:pathLst>
                  <a:path w="30480" h="2440" extrusionOk="0">
                    <a:moveTo>
                      <a:pt x="0" y="0"/>
                    </a:moveTo>
                    <a:lnTo>
                      <a:pt x="0" y="243"/>
                    </a:lnTo>
                    <a:lnTo>
                      <a:pt x="16459" y="243"/>
                    </a:lnTo>
                    <a:lnTo>
                      <a:pt x="18656" y="2439"/>
                    </a:lnTo>
                    <a:lnTo>
                      <a:pt x="22878" y="2439"/>
                    </a:lnTo>
                    <a:lnTo>
                      <a:pt x="24361" y="899"/>
                    </a:lnTo>
                    <a:lnTo>
                      <a:pt x="29767" y="899"/>
                    </a:lnTo>
                    <a:cubicBezTo>
                      <a:pt x="29824" y="1013"/>
                      <a:pt x="29952" y="1127"/>
                      <a:pt x="30066" y="1127"/>
                    </a:cubicBezTo>
                    <a:cubicBezTo>
                      <a:pt x="30309" y="1127"/>
                      <a:pt x="30480" y="956"/>
                      <a:pt x="30480" y="771"/>
                    </a:cubicBezTo>
                    <a:cubicBezTo>
                      <a:pt x="30480" y="542"/>
                      <a:pt x="30309" y="357"/>
                      <a:pt x="30066" y="357"/>
                    </a:cubicBezTo>
                    <a:cubicBezTo>
                      <a:pt x="29881" y="357"/>
                      <a:pt x="29767" y="471"/>
                      <a:pt x="29710" y="656"/>
                    </a:cubicBezTo>
                    <a:lnTo>
                      <a:pt x="24247" y="656"/>
                    </a:lnTo>
                    <a:lnTo>
                      <a:pt x="22749" y="2197"/>
                    </a:lnTo>
                    <a:lnTo>
                      <a:pt x="18770" y="2197"/>
                    </a:lnTo>
                    <a:lnTo>
                      <a:pt x="16574"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34" name="Google Shape;734;p28"/>
              <p:cNvSpPr/>
              <p:nvPr/>
            </p:nvSpPr>
            <p:spPr>
              <a:xfrm rot="-5400000">
                <a:off x="4348012" y="3656827"/>
                <a:ext cx="1196790" cy="100566"/>
              </a:xfrm>
              <a:custGeom>
                <a:avLst/>
                <a:gdLst/>
                <a:ahLst/>
                <a:cxnLst/>
                <a:rect l="l" t="t" r="r" b="b"/>
                <a:pathLst>
                  <a:path w="27514" h="2312" extrusionOk="0">
                    <a:moveTo>
                      <a:pt x="27157" y="1"/>
                    </a:moveTo>
                    <a:cubicBezTo>
                      <a:pt x="26971" y="1"/>
                      <a:pt x="26857" y="115"/>
                      <a:pt x="26800" y="300"/>
                    </a:cubicBezTo>
                    <a:lnTo>
                      <a:pt x="23890" y="300"/>
                    </a:lnTo>
                    <a:lnTo>
                      <a:pt x="22165" y="2083"/>
                    </a:lnTo>
                    <a:lnTo>
                      <a:pt x="19612" y="2083"/>
                    </a:lnTo>
                    <a:lnTo>
                      <a:pt x="17643" y="115"/>
                    </a:lnTo>
                    <a:lnTo>
                      <a:pt x="0" y="115"/>
                    </a:lnTo>
                    <a:lnTo>
                      <a:pt x="0" y="357"/>
                    </a:lnTo>
                    <a:lnTo>
                      <a:pt x="17586" y="357"/>
                    </a:lnTo>
                    <a:lnTo>
                      <a:pt x="19483" y="2311"/>
                    </a:lnTo>
                    <a:lnTo>
                      <a:pt x="22222" y="2311"/>
                    </a:lnTo>
                    <a:lnTo>
                      <a:pt x="24004" y="528"/>
                    </a:lnTo>
                    <a:lnTo>
                      <a:pt x="26800" y="528"/>
                    </a:lnTo>
                    <a:cubicBezTo>
                      <a:pt x="26857" y="657"/>
                      <a:pt x="26971" y="771"/>
                      <a:pt x="27157" y="771"/>
                    </a:cubicBezTo>
                    <a:cubicBezTo>
                      <a:pt x="27385" y="771"/>
                      <a:pt x="27513" y="600"/>
                      <a:pt x="27513" y="414"/>
                    </a:cubicBezTo>
                    <a:cubicBezTo>
                      <a:pt x="27513" y="172"/>
                      <a:pt x="27385" y="1"/>
                      <a:pt x="2715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35" name="Google Shape;735;p28"/>
              <p:cNvSpPr/>
              <p:nvPr/>
            </p:nvSpPr>
            <p:spPr>
              <a:xfrm rot="-5400000">
                <a:off x="4316977" y="3695300"/>
                <a:ext cx="1119234" cy="101175"/>
              </a:xfrm>
              <a:custGeom>
                <a:avLst/>
                <a:gdLst/>
                <a:ahLst/>
                <a:cxnLst/>
                <a:rect l="l" t="t" r="r" b="b"/>
                <a:pathLst>
                  <a:path w="25731" h="2326" extrusionOk="0">
                    <a:moveTo>
                      <a:pt x="25374" y="1"/>
                    </a:moveTo>
                    <a:cubicBezTo>
                      <a:pt x="25188" y="1"/>
                      <a:pt x="25074" y="129"/>
                      <a:pt x="25017" y="300"/>
                    </a:cubicBezTo>
                    <a:lnTo>
                      <a:pt x="23947" y="300"/>
                    </a:lnTo>
                    <a:lnTo>
                      <a:pt x="22165" y="2083"/>
                    </a:lnTo>
                    <a:lnTo>
                      <a:pt x="20382" y="2083"/>
                    </a:lnTo>
                    <a:lnTo>
                      <a:pt x="18955" y="657"/>
                    </a:lnTo>
                    <a:lnTo>
                      <a:pt x="0" y="657"/>
                    </a:lnTo>
                    <a:lnTo>
                      <a:pt x="0" y="899"/>
                    </a:lnTo>
                    <a:lnTo>
                      <a:pt x="18827" y="899"/>
                    </a:lnTo>
                    <a:lnTo>
                      <a:pt x="20253" y="2326"/>
                    </a:lnTo>
                    <a:lnTo>
                      <a:pt x="22222" y="2326"/>
                    </a:lnTo>
                    <a:lnTo>
                      <a:pt x="24062" y="543"/>
                    </a:lnTo>
                    <a:lnTo>
                      <a:pt x="25017" y="543"/>
                    </a:lnTo>
                    <a:cubicBezTo>
                      <a:pt x="25074" y="657"/>
                      <a:pt x="25188" y="785"/>
                      <a:pt x="25374" y="785"/>
                    </a:cubicBezTo>
                    <a:cubicBezTo>
                      <a:pt x="25545" y="785"/>
                      <a:pt x="25730" y="600"/>
                      <a:pt x="25730" y="429"/>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36" name="Google Shape;736;p28"/>
              <p:cNvSpPr/>
              <p:nvPr/>
            </p:nvSpPr>
            <p:spPr>
              <a:xfrm rot="-5400000">
                <a:off x="4328765" y="3810699"/>
                <a:ext cx="958554" cy="31057"/>
              </a:xfrm>
              <a:custGeom>
                <a:avLst/>
                <a:gdLst/>
                <a:ahLst/>
                <a:cxnLst/>
                <a:rect l="l" t="t" r="r" b="b"/>
                <a:pathLst>
                  <a:path w="22037" h="714" extrusionOk="0">
                    <a:moveTo>
                      <a:pt x="21623" y="1"/>
                    </a:moveTo>
                    <a:cubicBezTo>
                      <a:pt x="21508" y="1"/>
                      <a:pt x="21323" y="58"/>
                      <a:pt x="21266" y="243"/>
                    </a:cubicBezTo>
                    <a:lnTo>
                      <a:pt x="0" y="243"/>
                    </a:lnTo>
                    <a:lnTo>
                      <a:pt x="0" y="486"/>
                    </a:lnTo>
                    <a:lnTo>
                      <a:pt x="21266" y="486"/>
                    </a:lnTo>
                    <a:cubicBezTo>
                      <a:pt x="21323" y="657"/>
                      <a:pt x="21508" y="714"/>
                      <a:pt x="21623" y="714"/>
                    </a:cubicBezTo>
                    <a:cubicBezTo>
                      <a:pt x="21865" y="714"/>
                      <a:pt x="22036" y="600"/>
                      <a:pt x="22036" y="357"/>
                    </a:cubicBezTo>
                    <a:cubicBezTo>
                      <a:pt x="22036" y="129"/>
                      <a:pt x="21865" y="1"/>
                      <a:pt x="2162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737" name="Google Shape;737;p28"/>
            <p:cNvGrpSpPr/>
            <p:nvPr/>
          </p:nvGrpSpPr>
          <p:grpSpPr>
            <a:xfrm rot="5400000">
              <a:off x="893185" y="2543561"/>
              <a:ext cx="659052" cy="2445426"/>
              <a:chOff x="4128096" y="2589445"/>
              <a:chExt cx="465334" cy="1726630"/>
            </a:xfrm>
          </p:grpSpPr>
          <p:sp>
            <p:nvSpPr>
              <p:cNvPr id="738" name="Google Shape;738;p28"/>
              <p:cNvSpPr/>
              <p:nvPr/>
            </p:nvSpPr>
            <p:spPr>
              <a:xfrm rot="-5400000">
                <a:off x="4350516" y="3592343"/>
                <a:ext cx="447328" cy="38495"/>
              </a:xfrm>
              <a:custGeom>
                <a:avLst/>
                <a:gdLst/>
                <a:ahLst/>
                <a:cxnLst/>
                <a:rect l="l" t="t" r="r" b="b"/>
                <a:pathLst>
                  <a:path w="10284" h="885" extrusionOk="0">
                    <a:moveTo>
                      <a:pt x="9927" y="0"/>
                    </a:moveTo>
                    <a:cubicBezTo>
                      <a:pt x="9742" y="0"/>
                      <a:pt x="9628" y="114"/>
                      <a:pt x="9571" y="242"/>
                    </a:cubicBezTo>
                    <a:lnTo>
                      <a:pt x="0" y="242"/>
                    </a:lnTo>
                    <a:lnTo>
                      <a:pt x="0" y="884"/>
                    </a:lnTo>
                    <a:lnTo>
                      <a:pt x="243" y="884"/>
                    </a:lnTo>
                    <a:lnTo>
                      <a:pt x="243" y="471"/>
                    </a:lnTo>
                    <a:lnTo>
                      <a:pt x="9571" y="471"/>
                    </a:lnTo>
                    <a:cubicBezTo>
                      <a:pt x="9628" y="656"/>
                      <a:pt x="9742" y="770"/>
                      <a:pt x="9927" y="770"/>
                    </a:cubicBezTo>
                    <a:cubicBezTo>
                      <a:pt x="10155" y="770"/>
                      <a:pt x="10284" y="599"/>
                      <a:pt x="10284" y="357"/>
                    </a:cubicBezTo>
                    <a:cubicBezTo>
                      <a:pt x="10284" y="171"/>
                      <a:pt x="10155" y="0"/>
                      <a:pt x="9927"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39" name="Google Shape;739;p28"/>
              <p:cNvSpPr/>
              <p:nvPr/>
            </p:nvSpPr>
            <p:spPr>
              <a:xfrm rot="-5400000">
                <a:off x="4258650" y="2857151"/>
                <a:ext cx="602484" cy="67073"/>
              </a:xfrm>
              <a:custGeom>
                <a:avLst/>
                <a:gdLst/>
                <a:ahLst/>
                <a:cxnLst/>
                <a:rect l="l" t="t" r="r" b="b"/>
                <a:pathLst>
                  <a:path w="13851" h="1542" extrusionOk="0">
                    <a:moveTo>
                      <a:pt x="13494" y="1"/>
                    </a:moveTo>
                    <a:cubicBezTo>
                      <a:pt x="13322" y="1"/>
                      <a:pt x="13137" y="58"/>
                      <a:pt x="13137" y="243"/>
                    </a:cubicBezTo>
                    <a:lnTo>
                      <a:pt x="1" y="243"/>
                    </a:lnTo>
                    <a:lnTo>
                      <a:pt x="1" y="1541"/>
                    </a:lnTo>
                    <a:lnTo>
                      <a:pt x="243" y="1541"/>
                    </a:lnTo>
                    <a:lnTo>
                      <a:pt x="243" y="472"/>
                    </a:lnTo>
                    <a:lnTo>
                      <a:pt x="13137" y="472"/>
                    </a:lnTo>
                    <a:cubicBezTo>
                      <a:pt x="13137" y="600"/>
                      <a:pt x="13322" y="714"/>
                      <a:pt x="13494" y="714"/>
                    </a:cubicBezTo>
                    <a:cubicBezTo>
                      <a:pt x="13679" y="714"/>
                      <a:pt x="13850" y="543"/>
                      <a:pt x="13850" y="357"/>
                    </a:cubicBezTo>
                    <a:cubicBezTo>
                      <a:pt x="13850" y="115"/>
                      <a:pt x="13679" y="1"/>
                      <a:pt x="1349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40" name="Google Shape;740;p28"/>
              <p:cNvSpPr/>
              <p:nvPr/>
            </p:nvSpPr>
            <p:spPr>
              <a:xfrm rot="-5400000">
                <a:off x="4342753" y="2990231"/>
                <a:ext cx="395827" cy="105525"/>
              </a:xfrm>
              <a:custGeom>
                <a:avLst/>
                <a:gdLst/>
                <a:ahLst/>
                <a:cxnLst/>
                <a:rect l="l" t="t" r="r" b="b"/>
                <a:pathLst>
                  <a:path w="9100" h="2426" extrusionOk="0">
                    <a:moveTo>
                      <a:pt x="8686" y="1"/>
                    </a:moveTo>
                    <a:cubicBezTo>
                      <a:pt x="8558" y="1"/>
                      <a:pt x="8387" y="115"/>
                      <a:pt x="8330" y="229"/>
                    </a:cubicBezTo>
                    <a:lnTo>
                      <a:pt x="0" y="229"/>
                    </a:lnTo>
                    <a:lnTo>
                      <a:pt x="0" y="2425"/>
                    </a:lnTo>
                    <a:lnTo>
                      <a:pt x="243" y="2425"/>
                    </a:lnTo>
                    <a:lnTo>
                      <a:pt x="243" y="471"/>
                    </a:lnTo>
                    <a:lnTo>
                      <a:pt x="8330" y="471"/>
                    </a:lnTo>
                    <a:cubicBezTo>
                      <a:pt x="8387" y="642"/>
                      <a:pt x="8558" y="771"/>
                      <a:pt x="8686" y="771"/>
                    </a:cubicBezTo>
                    <a:cubicBezTo>
                      <a:pt x="8914" y="771"/>
                      <a:pt x="9100" y="585"/>
                      <a:pt x="9100" y="357"/>
                    </a:cubicBezTo>
                    <a:cubicBezTo>
                      <a:pt x="9100" y="172"/>
                      <a:pt x="8914" y="1"/>
                      <a:pt x="8686"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41" name="Google Shape;741;p28"/>
              <p:cNvSpPr/>
              <p:nvPr/>
            </p:nvSpPr>
            <p:spPr>
              <a:xfrm rot="-5400000">
                <a:off x="4236967" y="2935946"/>
                <a:ext cx="565859" cy="147065"/>
              </a:xfrm>
              <a:custGeom>
                <a:avLst/>
                <a:gdLst/>
                <a:ahLst/>
                <a:cxnLst/>
                <a:rect l="l" t="t" r="r" b="b"/>
                <a:pathLst>
                  <a:path w="13009" h="3381" extrusionOk="0">
                    <a:moveTo>
                      <a:pt x="12594" y="0"/>
                    </a:moveTo>
                    <a:cubicBezTo>
                      <a:pt x="12480" y="0"/>
                      <a:pt x="12295" y="114"/>
                      <a:pt x="12238" y="242"/>
                    </a:cubicBezTo>
                    <a:lnTo>
                      <a:pt x="0" y="242"/>
                    </a:lnTo>
                    <a:lnTo>
                      <a:pt x="0" y="3380"/>
                    </a:lnTo>
                    <a:lnTo>
                      <a:pt x="243" y="3380"/>
                    </a:lnTo>
                    <a:lnTo>
                      <a:pt x="243" y="471"/>
                    </a:lnTo>
                    <a:lnTo>
                      <a:pt x="12238" y="471"/>
                    </a:lnTo>
                    <a:cubicBezTo>
                      <a:pt x="12295" y="656"/>
                      <a:pt x="12480" y="770"/>
                      <a:pt x="12594" y="770"/>
                    </a:cubicBezTo>
                    <a:cubicBezTo>
                      <a:pt x="12837" y="770"/>
                      <a:pt x="13008" y="599"/>
                      <a:pt x="13008" y="357"/>
                    </a:cubicBezTo>
                    <a:cubicBezTo>
                      <a:pt x="13008" y="171"/>
                      <a:pt x="12837" y="0"/>
                      <a:pt x="12594"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42" name="Google Shape;742;p28"/>
              <p:cNvSpPr/>
              <p:nvPr/>
            </p:nvSpPr>
            <p:spPr>
              <a:xfrm rot="-5400000">
                <a:off x="4284728" y="3027769"/>
                <a:ext cx="421317" cy="196087"/>
              </a:xfrm>
              <a:custGeom>
                <a:avLst/>
                <a:gdLst/>
                <a:ahLst/>
                <a:cxnLst/>
                <a:rect l="l" t="t" r="r" b="b"/>
                <a:pathLst>
                  <a:path w="9686" h="4508" extrusionOk="0">
                    <a:moveTo>
                      <a:pt x="9329" y="0"/>
                    </a:moveTo>
                    <a:cubicBezTo>
                      <a:pt x="9157" y="0"/>
                      <a:pt x="8972" y="114"/>
                      <a:pt x="8972" y="300"/>
                    </a:cubicBezTo>
                    <a:lnTo>
                      <a:pt x="1" y="300"/>
                    </a:lnTo>
                    <a:lnTo>
                      <a:pt x="1" y="4507"/>
                    </a:lnTo>
                    <a:lnTo>
                      <a:pt x="243" y="4507"/>
                    </a:lnTo>
                    <a:lnTo>
                      <a:pt x="243" y="528"/>
                    </a:lnTo>
                    <a:lnTo>
                      <a:pt x="8972" y="528"/>
                    </a:lnTo>
                    <a:cubicBezTo>
                      <a:pt x="8972" y="656"/>
                      <a:pt x="9157" y="770"/>
                      <a:pt x="9329" y="770"/>
                    </a:cubicBezTo>
                    <a:cubicBezTo>
                      <a:pt x="9514" y="770"/>
                      <a:pt x="9685" y="585"/>
                      <a:pt x="9685" y="414"/>
                    </a:cubicBezTo>
                    <a:cubicBezTo>
                      <a:pt x="9685" y="171"/>
                      <a:pt x="9514" y="0"/>
                      <a:pt x="932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43" name="Google Shape;743;p28"/>
              <p:cNvSpPr/>
              <p:nvPr/>
            </p:nvSpPr>
            <p:spPr>
              <a:xfrm rot="-5400000">
                <a:off x="3936988" y="3222875"/>
                <a:ext cx="1067777" cy="245108"/>
              </a:xfrm>
              <a:custGeom>
                <a:avLst/>
                <a:gdLst/>
                <a:ahLst/>
                <a:cxnLst/>
                <a:rect l="l" t="t" r="r" b="b"/>
                <a:pathLst>
                  <a:path w="24548" h="5635" extrusionOk="0">
                    <a:moveTo>
                      <a:pt x="24190" y="0"/>
                    </a:moveTo>
                    <a:cubicBezTo>
                      <a:pt x="24005" y="0"/>
                      <a:pt x="23834" y="115"/>
                      <a:pt x="23834" y="229"/>
                    </a:cubicBezTo>
                    <a:lnTo>
                      <a:pt x="11525" y="229"/>
                    </a:lnTo>
                    <a:lnTo>
                      <a:pt x="11525" y="4151"/>
                    </a:lnTo>
                    <a:lnTo>
                      <a:pt x="1" y="4151"/>
                    </a:lnTo>
                    <a:lnTo>
                      <a:pt x="1" y="5634"/>
                    </a:lnTo>
                    <a:lnTo>
                      <a:pt x="243" y="5634"/>
                    </a:lnTo>
                    <a:lnTo>
                      <a:pt x="243" y="4393"/>
                    </a:lnTo>
                    <a:lnTo>
                      <a:pt x="11768" y="4393"/>
                    </a:lnTo>
                    <a:lnTo>
                      <a:pt x="11768" y="471"/>
                    </a:lnTo>
                    <a:lnTo>
                      <a:pt x="23834" y="471"/>
                    </a:lnTo>
                    <a:cubicBezTo>
                      <a:pt x="23834" y="642"/>
                      <a:pt x="24005" y="771"/>
                      <a:pt x="24190" y="771"/>
                    </a:cubicBezTo>
                    <a:cubicBezTo>
                      <a:pt x="24362" y="771"/>
                      <a:pt x="24547" y="585"/>
                      <a:pt x="24547" y="357"/>
                    </a:cubicBezTo>
                    <a:cubicBezTo>
                      <a:pt x="24547" y="172"/>
                      <a:pt x="24362" y="0"/>
                      <a:pt x="2419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44" name="Google Shape;744;p28"/>
              <p:cNvSpPr/>
              <p:nvPr/>
            </p:nvSpPr>
            <p:spPr>
              <a:xfrm rot="-5400000">
                <a:off x="3583049" y="3406216"/>
                <a:ext cx="1613105" cy="206613"/>
              </a:xfrm>
              <a:custGeom>
                <a:avLst/>
                <a:gdLst/>
                <a:ahLst/>
                <a:cxnLst/>
                <a:rect l="l" t="t" r="r" b="b"/>
                <a:pathLst>
                  <a:path w="37085" h="4750" extrusionOk="0">
                    <a:moveTo>
                      <a:pt x="36670" y="0"/>
                    </a:moveTo>
                    <a:cubicBezTo>
                      <a:pt x="36542" y="0"/>
                      <a:pt x="36371" y="114"/>
                      <a:pt x="36314" y="228"/>
                    </a:cubicBezTo>
                    <a:lnTo>
                      <a:pt x="20325" y="228"/>
                    </a:lnTo>
                    <a:lnTo>
                      <a:pt x="20325" y="4507"/>
                    </a:lnTo>
                    <a:lnTo>
                      <a:pt x="1" y="4507"/>
                    </a:lnTo>
                    <a:lnTo>
                      <a:pt x="1" y="4750"/>
                    </a:lnTo>
                    <a:lnTo>
                      <a:pt x="20568" y="4750"/>
                    </a:lnTo>
                    <a:lnTo>
                      <a:pt x="20568" y="471"/>
                    </a:lnTo>
                    <a:lnTo>
                      <a:pt x="36314" y="471"/>
                    </a:lnTo>
                    <a:cubicBezTo>
                      <a:pt x="36371" y="642"/>
                      <a:pt x="36542" y="713"/>
                      <a:pt x="36670" y="713"/>
                    </a:cubicBezTo>
                    <a:cubicBezTo>
                      <a:pt x="36899" y="713"/>
                      <a:pt x="37084" y="585"/>
                      <a:pt x="37084" y="357"/>
                    </a:cubicBezTo>
                    <a:cubicBezTo>
                      <a:pt x="37084" y="171"/>
                      <a:pt x="36899" y="0"/>
                      <a:pt x="3667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45" name="Google Shape;745;p28"/>
              <p:cNvSpPr/>
              <p:nvPr/>
            </p:nvSpPr>
            <p:spPr>
              <a:xfrm rot="-5400000">
                <a:off x="3683572" y="3550758"/>
                <a:ext cx="1318409" cy="212224"/>
              </a:xfrm>
              <a:custGeom>
                <a:avLst/>
                <a:gdLst/>
                <a:ahLst/>
                <a:cxnLst/>
                <a:rect l="l" t="t" r="r" b="b"/>
                <a:pathLst>
                  <a:path w="30310" h="4879" extrusionOk="0">
                    <a:moveTo>
                      <a:pt x="29896" y="0"/>
                    </a:moveTo>
                    <a:cubicBezTo>
                      <a:pt x="29767" y="0"/>
                      <a:pt x="29596" y="71"/>
                      <a:pt x="29539" y="243"/>
                    </a:cubicBezTo>
                    <a:lnTo>
                      <a:pt x="18956" y="243"/>
                    </a:lnTo>
                    <a:lnTo>
                      <a:pt x="18956" y="4636"/>
                    </a:lnTo>
                    <a:lnTo>
                      <a:pt x="1" y="4636"/>
                    </a:lnTo>
                    <a:lnTo>
                      <a:pt x="1" y="4878"/>
                    </a:lnTo>
                    <a:lnTo>
                      <a:pt x="19198" y="4878"/>
                    </a:lnTo>
                    <a:lnTo>
                      <a:pt x="19198" y="485"/>
                    </a:lnTo>
                    <a:lnTo>
                      <a:pt x="29539" y="485"/>
                    </a:lnTo>
                    <a:cubicBezTo>
                      <a:pt x="29596" y="599"/>
                      <a:pt x="29767" y="713"/>
                      <a:pt x="29896" y="713"/>
                    </a:cubicBezTo>
                    <a:cubicBezTo>
                      <a:pt x="30124" y="713"/>
                      <a:pt x="30309" y="542"/>
                      <a:pt x="30309" y="357"/>
                    </a:cubicBezTo>
                    <a:cubicBezTo>
                      <a:pt x="30309" y="129"/>
                      <a:pt x="30124" y="0"/>
                      <a:pt x="2989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46" name="Google Shape;746;p28"/>
              <p:cNvSpPr/>
              <p:nvPr/>
            </p:nvSpPr>
            <p:spPr>
              <a:xfrm rot="-5400000">
                <a:off x="3890469" y="3910287"/>
                <a:ext cx="679996" cy="131580"/>
              </a:xfrm>
              <a:custGeom>
                <a:avLst/>
                <a:gdLst/>
                <a:ahLst/>
                <a:cxnLst/>
                <a:rect l="l" t="t" r="r" b="b"/>
                <a:pathLst>
                  <a:path w="15633" h="3025" extrusionOk="0">
                    <a:moveTo>
                      <a:pt x="15219" y="1"/>
                    </a:moveTo>
                    <a:cubicBezTo>
                      <a:pt x="15034" y="1"/>
                      <a:pt x="14863" y="115"/>
                      <a:pt x="14863" y="357"/>
                    </a:cubicBezTo>
                    <a:cubicBezTo>
                      <a:pt x="14863" y="528"/>
                      <a:pt x="14977" y="714"/>
                      <a:pt x="15219" y="714"/>
                    </a:cubicBezTo>
                    <a:lnTo>
                      <a:pt x="15219" y="2796"/>
                    </a:lnTo>
                    <a:lnTo>
                      <a:pt x="1" y="2796"/>
                    </a:lnTo>
                    <a:lnTo>
                      <a:pt x="1" y="3024"/>
                    </a:lnTo>
                    <a:lnTo>
                      <a:pt x="15447" y="3024"/>
                    </a:lnTo>
                    <a:lnTo>
                      <a:pt x="15447" y="657"/>
                    </a:lnTo>
                    <a:cubicBezTo>
                      <a:pt x="15504" y="585"/>
                      <a:pt x="15633" y="471"/>
                      <a:pt x="15633" y="357"/>
                    </a:cubicBezTo>
                    <a:cubicBezTo>
                      <a:pt x="15633" y="115"/>
                      <a:pt x="15447" y="1"/>
                      <a:pt x="1521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47" name="Google Shape;747;p28"/>
              <p:cNvSpPr/>
              <p:nvPr/>
            </p:nvSpPr>
            <p:spPr>
              <a:xfrm rot="-5400000">
                <a:off x="3593294" y="3509501"/>
                <a:ext cx="1400924" cy="212224"/>
              </a:xfrm>
              <a:custGeom>
                <a:avLst/>
                <a:gdLst/>
                <a:ahLst/>
                <a:cxnLst/>
                <a:rect l="l" t="t" r="r" b="b"/>
                <a:pathLst>
                  <a:path w="32207" h="4879" extrusionOk="0">
                    <a:moveTo>
                      <a:pt x="31850" y="0"/>
                    </a:moveTo>
                    <a:cubicBezTo>
                      <a:pt x="31678" y="0"/>
                      <a:pt x="31493" y="57"/>
                      <a:pt x="31493" y="243"/>
                    </a:cubicBezTo>
                    <a:lnTo>
                      <a:pt x="17715" y="243"/>
                    </a:lnTo>
                    <a:lnTo>
                      <a:pt x="17715" y="4636"/>
                    </a:lnTo>
                    <a:lnTo>
                      <a:pt x="1" y="4636"/>
                    </a:lnTo>
                    <a:lnTo>
                      <a:pt x="1" y="4878"/>
                    </a:lnTo>
                    <a:lnTo>
                      <a:pt x="17943" y="4878"/>
                    </a:lnTo>
                    <a:lnTo>
                      <a:pt x="17943" y="485"/>
                    </a:lnTo>
                    <a:lnTo>
                      <a:pt x="31493" y="485"/>
                    </a:lnTo>
                    <a:cubicBezTo>
                      <a:pt x="31493" y="599"/>
                      <a:pt x="31678" y="714"/>
                      <a:pt x="31850" y="714"/>
                    </a:cubicBezTo>
                    <a:cubicBezTo>
                      <a:pt x="32035" y="714"/>
                      <a:pt x="32206" y="542"/>
                      <a:pt x="32206" y="357"/>
                    </a:cubicBezTo>
                    <a:cubicBezTo>
                      <a:pt x="32206" y="129"/>
                      <a:pt x="32035" y="0"/>
                      <a:pt x="3185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48" name="Google Shape;748;p28"/>
              <p:cNvSpPr/>
              <p:nvPr/>
            </p:nvSpPr>
            <p:spPr>
              <a:xfrm rot="-5400000">
                <a:off x="3468913" y="3442188"/>
                <a:ext cx="1533069" cy="214704"/>
              </a:xfrm>
              <a:custGeom>
                <a:avLst/>
                <a:gdLst/>
                <a:ahLst/>
                <a:cxnLst/>
                <a:rect l="l" t="t" r="r" b="b"/>
                <a:pathLst>
                  <a:path w="35245" h="4936" extrusionOk="0">
                    <a:moveTo>
                      <a:pt x="34831" y="0"/>
                    </a:moveTo>
                    <a:cubicBezTo>
                      <a:pt x="34702" y="0"/>
                      <a:pt x="34531" y="71"/>
                      <a:pt x="34474" y="243"/>
                    </a:cubicBezTo>
                    <a:lnTo>
                      <a:pt x="16403" y="243"/>
                    </a:lnTo>
                    <a:lnTo>
                      <a:pt x="16403" y="4707"/>
                    </a:lnTo>
                    <a:lnTo>
                      <a:pt x="1" y="4707"/>
                    </a:lnTo>
                    <a:lnTo>
                      <a:pt x="1" y="4935"/>
                    </a:lnTo>
                    <a:lnTo>
                      <a:pt x="16645" y="4935"/>
                    </a:lnTo>
                    <a:lnTo>
                      <a:pt x="16645" y="485"/>
                    </a:lnTo>
                    <a:lnTo>
                      <a:pt x="34474" y="485"/>
                    </a:lnTo>
                    <a:cubicBezTo>
                      <a:pt x="34531" y="599"/>
                      <a:pt x="34702" y="713"/>
                      <a:pt x="34831" y="713"/>
                    </a:cubicBezTo>
                    <a:cubicBezTo>
                      <a:pt x="35059" y="713"/>
                      <a:pt x="35244" y="542"/>
                      <a:pt x="35244" y="357"/>
                    </a:cubicBezTo>
                    <a:cubicBezTo>
                      <a:pt x="35244" y="129"/>
                      <a:pt x="35059" y="0"/>
                      <a:pt x="34831"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spTree>
    <p:extLst>
      <p:ext uri="{BB962C8B-B14F-4D97-AF65-F5344CB8AC3E}">
        <p14:creationId xmlns:p14="http://schemas.microsoft.com/office/powerpoint/2010/main" val="298369375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749"/>
        <p:cNvGrpSpPr/>
        <p:nvPr/>
      </p:nvGrpSpPr>
      <p:grpSpPr>
        <a:xfrm>
          <a:off x="0" y="0"/>
          <a:ext cx="0" cy="0"/>
          <a:chOff x="0" y="0"/>
          <a:chExt cx="0" cy="0"/>
        </a:xfrm>
      </p:grpSpPr>
      <p:sp>
        <p:nvSpPr>
          <p:cNvPr id="750" name="Google Shape;750;p29"/>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grpSp>
        <p:nvGrpSpPr>
          <p:cNvPr id="751" name="Google Shape;751;p29"/>
          <p:cNvGrpSpPr/>
          <p:nvPr/>
        </p:nvGrpSpPr>
        <p:grpSpPr>
          <a:xfrm rot="10800000">
            <a:off x="575425" y="5"/>
            <a:ext cx="751088" cy="3090707"/>
            <a:chOff x="426802" y="2674436"/>
            <a:chExt cx="397738" cy="1636680"/>
          </a:xfrm>
        </p:grpSpPr>
        <p:sp>
          <p:nvSpPr>
            <p:cNvPr id="752" name="Google Shape;752;p29"/>
            <p:cNvSpPr/>
            <p:nvPr/>
          </p:nvSpPr>
          <p:spPr>
            <a:xfrm rot="-5400000">
              <a:off x="-81621" y="3482511"/>
              <a:ext cx="1556645" cy="100566"/>
            </a:xfrm>
            <a:custGeom>
              <a:avLst/>
              <a:gdLst/>
              <a:ahLst/>
              <a:cxnLst/>
              <a:rect l="l" t="t" r="r" b="b"/>
              <a:pathLst>
                <a:path w="35787" h="2312" extrusionOk="0">
                  <a:moveTo>
                    <a:pt x="17658" y="1"/>
                  </a:moveTo>
                  <a:lnTo>
                    <a:pt x="15576" y="2083"/>
                  </a:lnTo>
                  <a:lnTo>
                    <a:pt x="1" y="2083"/>
                  </a:lnTo>
                  <a:lnTo>
                    <a:pt x="1" y="2312"/>
                  </a:lnTo>
                  <a:lnTo>
                    <a:pt x="15633" y="2312"/>
                  </a:lnTo>
                  <a:lnTo>
                    <a:pt x="17772" y="243"/>
                  </a:lnTo>
                  <a:lnTo>
                    <a:pt x="23363" y="243"/>
                  </a:lnTo>
                  <a:lnTo>
                    <a:pt x="24904" y="1784"/>
                  </a:lnTo>
                  <a:lnTo>
                    <a:pt x="35073" y="1784"/>
                  </a:lnTo>
                  <a:cubicBezTo>
                    <a:pt x="35130" y="1898"/>
                    <a:pt x="35244" y="2026"/>
                    <a:pt x="35430" y="2026"/>
                  </a:cubicBezTo>
                  <a:cubicBezTo>
                    <a:pt x="35601" y="2026"/>
                    <a:pt x="35786" y="1841"/>
                    <a:pt x="35786" y="1670"/>
                  </a:cubicBezTo>
                  <a:cubicBezTo>
                    <a:pt x="35786" y="1427"/>
                    <a:pt x="35601" y="1242"/>
                    <a:pt x="35430" y="1242"/>
                  </a:cubicBezTo>
                  <a:cubicBezTo>
                    <a:pt x="35244" y="1242"/>
                    <a:pt x="35130" y="1370"/>
                    <a:pt x="35073" y="1541"/>
                  </a:cubicBezTo>
                  <a:lnTo>
                    <a:pt x="25018" y="1541"/>
                  </a:lnTo>
                  <a:lnTo>
                    <a:pt x="2342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53" name="Google Shape;753;p29"/>
            <p:cNvSpPr/>
            <p:nvPr/>
          </p:nvSpPr>
          <p:spPr>
            <a:xfrm rot="-5400000">
              <a:off x="-285730" y="3386968"/>
              <a:ext cx="1636680" cy="211615"/>
            </a:xfrm>
            <a:custGeom>
              <a:avLst/>
              <a:gdLst/>
              <a:ahLst/>
              <a:cxnLst/>
              <a:rect l="l" t="t" r="r" b="b"/>
              <a:pathLst>
                <a:path w="37627" h="4865" extrusionOk="0">
                  <a:moveTo>
                    <a:pt x="13137" y="1"/>
                  </a:moveTo>
                  <a:lnTo>
                    <a:pt x="13137" y="4636"/>
                  </a:lnTo>
                  <a:lnTo>
                    <a:pt x="12181" y="4636"/>
                  </a:lnTo>
                  <a:lnTo>
                    <a:pt x="12181" y="771"/>
                  </a:lnTo>
                  <a:lnTo>
                    <a:pt x="1" y="771"/>
                  </a:lnTo>
                  <a:lnTo>
                    <a:pt x="1" y="1014"/>
                  </a:lnTo>
                  <a:lnTo>
                    <a:pt x="11953" y="1014"/>
                  </a:lnTo>
                  <a:lnTo>
                    <a:pt x="11953" y="4865"/>
                  </a:lnTo>
                  <a:lnTo>
                    <a:pt x="13379" y="4865"/>
                  </a:lnTo>
                  <a:lnTo>
                    <a:pt x="13379" y="229"/>
                  </a:lnTo>
                  <a:lnTo>
                    <a:pt x="20454" y="229"/>
                  </a:lnTo>
                  <a:lnTo>
                    <a:pt x="22237" y="2083"/>
                  </a:lnTo>
                  <a:lnTo>
                    <a:pt x="36856" y="2083"/>
                  </a:lnTo>
                  <a:cubicBezTo>
                    <a:pt x="36913" y="2197"/>
                    <a:pt x="37084" y="2311"/>
                    <a:pt x="37213" y="2311"/>
                  </a:cubicBezTo>
                  <a:cubicBezTo>
                    <a:pt x="37441" y="2311"/>
                    <a:pt x="37626" y="2140"/>
                    <a:pt x="37626" y="1955"/>
                  </a:cubicBezTo>
                  <a:cubicBezTo>
                    <a:pt x="37626" y="1727"/>
                    <a:pt x="37441" y="1541"/>
                    <a:pt x="37213" y="1541"/>
                  </a:cubicBezTo>
                  <a:cubicBezTo>
                    <a:pt x="37084" y="1541"/>
                    <a:pt x="36913" y="1655"/>
                    <a:pt x="36856" y="1841"/>
                  </a:cubicBezTo>
                  <a:lnTo>
                    <a:pt x="22351" y="1841"/>
                  </a:lnTo>
                  <a:lnTo>
                    <a:pt x="20511"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54" name="Google Shape;754;p29"/>
            <p:cNvSpPr/>
            <p:nvPr/>
          </p:nvSpPr>
          <p:spPr>
            <a:xfrm rot="-5400000">
              <a:off x="416274" y="4013898"/>
              <a:ext cx="447372" cy="147065"/>
            </a:xfrm>
            <a:custGeom>
              <a:avLst/>
              <a:gdLst/>
              <a:ahLst/>
              <a:cxnLst/>
              <a:rect l="l" t="t" r="r" b="b"/>
              <a:pathLst>
                <a:path w="10285" h="3381" extrusionOk="0">
                  <a:moveTo>
                    <a:pt x="1" y="0"/>
                  </a:moveTo>
                  <a:lnTo>
                    <a:pt x="1" y="228"/>
                  </a:lnTo>
                  <a:lnTo>
                    <a:pt x="9757" y="228"/>
                  </a:lnTo>
                  <a:lnTo>
                    <a:pt x="9757" y="2667"/>
                  </a:lnTo>
                  <a:cubicBezTo>
                    <a:pt x="9628" y="2667"/>
                    <a:pt x="9514" y="2853"/>
                    <a:pt x="9514" y="3024"/>
                  </a:cubicBezTo>
                  <a:cubicBezTo>
                    <a:pt x="9514" y="3209"/>
                    <a:pt x="9685" y="3380"/>
                    <a:pt x="9871" y="3380"/>
                  </a:cubicBezTo>
                  <a:cubicBezTo>
                    <a:pt x="10113" y="3380"/>
                    <a:pt x="10284" y="3209"/>
                    <a:pt x="10284" y="3024"/>
                  </a:cubicBezTo>
                  <a:cubicBezTo>
                    <a:pt x="10284" y="2853"/>
                    <a:pt x="10170" y="2667"/>
                    <a:pt x="9985" y="2667"/>
                  </a:cubicBezTo>
                  <a:lnTo>
                    <a:pt x="9985"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55" name="Google Shape;755;p29"/>
            <p:cNvSpPr/>
            <p:nvPr/>
          </p:nvSpPr>
          <p:spPr>
            <a:xfrm rot="-5400000">
              <a:off x="32255" y="3518831"/>
              <a:ext cx="1497053" cy="87517"/>
            </a:xfrm>
            <a:custGeom>
              <a:avLst/>
              <a:gdLst/>
              <a:ahLst/>
              <a:cxnLst/>
              <a:rect l="l" t="t" r="r" b="b"/>
              <a:pathLst>
                <a:path w="34417" h="2012" extrusionOk="0">
                  <a:moveTo>
                    <a:pt x="18243" y="0"/>
                  </a:moveTo>
                  <a:lnTo>
                    <a:pt x="16588" y="1655"/>
                  </a:lnTo>
                  <a:lnTo>
                    <a:pt x="1" y="1655"/>
                  </a:lnTo>
                  <a:lnTo>
                    <a:pt x="1" y="1897"/>
                  </a:lnTo>
                  <a:lnTo>
                    <a:pt x="16645" y="1897"/>
                  </a:lnTo>
                  <a:lnTo>
                    <a:pt x="18314" y="229"/>
                  </a:lnTo>
                  <a:lnTo>
                    <a:pt x="22522" y="229"/>
                  </a:lnTo>
                  <a:lnTo>
                    <a:pt x="24076" y="1783"/>
                  </a:lnTo>
                  <a:lnTo>
                    <a:pt x="33647" y="1783"/>
                  </a:lnTo>
                  <a:cubicBezTo>
                    <a:pt x="33704" y="1954"/>
                    <a:pt x="33875" y="2011"/>
                    <a:pt x="34003" y="2011"/>
                  </a:cubicBezTo>
                  <a:cubicBezTo>
                    <a:pt x="34232" y="2011"/>
                    <a:pt x="34417" y="1840"/>
                    <a:pt x="34417" y="1655"/>
                  </a:cubicBezTo>
                  <a:cubicBezTo>
                    <a:pt x="34417" y="1427"/>
                    <a:pt x="34232" y="1298"/>
                    <a:pt x="34003" y="1298"/>
                  </a:cubicBezTo>
                  <a:cubicBezTo>
                    <a:pt x="33875" y="1298"/>
                    <a:pt x="33704" y="1370"/>
                    <a:pt x="33647" y="1541"/>
                  </a:cubicBezTo>
                  <a:lnTo>
                    <a:pt x="24191" y="1541"/>
                  </a:lnTo>
                  <a:lnTo>
                    <a:pt x="22650"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56" name="Google Shape;756;p29"/>
            <p:cNvSpPr/>
            <p:nvPr/>
          </p:nvSpPr>
          <p:spPr>
            <a:xfrm rot="-5400000">
              <a:off x="48067" y="3573094"/>
              <a:ext cx="1377957" cy="98087"/>
            </a:xfrm>
            <a:custGeom>
              <a:avLst/>
              <a:gdLst/>
              <a:ahLst/>
              <a:cxnLst/>
              <a:rect l="l" t="t" r="r" b="b"/>
              <a:pathLst>
                <a:path w="31679" h="2255" extrusionOk="0">
                  <a:moveTo>
                    <a:pt x="18186" y="1"/>
                  </a:moveTo>
                  <a:lnTo>
                    <a:pt x="16232" y="1955"/>
                  </a:lnTo>
                  <a:lnTo>
                    <a:pt x="1" y="1955"/>
                  </a:lnTo>
                  <a:lnTo>
                    <a:pt x="1" y="2197"/>
                  </a:lnTo>
                  <a:lnTo>
                    <a:pt x="16346" y="2197"/>
                  </a:lnTo>
                  <a:lnTo>
                    <a:pt x="18314" y="229"/>
                  </a:lnTo>
                  <a:lnTo>
                    <a:pt x="22950" y="229"/>
                  </a:lnTo>
                  <a:lnTo>
                    <a:pt x="24661" y="1955"/>
                  </a:lnTo>
                  <a:lnTo>
                    <a:pt x="30908" y="1955"/>
                  </a:lnTo>
                  <a:cubicBezTo>
                    <a:pt x="30965" y="2140"/>
                    <a:pt x="31151" y="2254"/>
                    <a:pt x="31265" y="2254"/>
                  </a:cubicBezTo>
                  <a:cubicBezTo>
                    <a:pt x="31507" y="2254"/>
                    <a:pt x="31679" y="2069"/>
                    <a:pt x="31679" y="1840"/>
                  </a:cubicBezTo>
                  <a:cubicBezTo>
                    <a:pt x="31679" y="1655"/>
                    <a:pt x="31507" y="1484"/>
                    <a:pt x="31265" y="1484"/>
                  </a:cubicBezTo>
                  <a:cubicBezTo>
                    <a:pt x="31151" y="1484"/>
                    <a:pt x="30965" y="1598"/>
                    <a:pt x="30908" y="1712"/>
                  </a:cubicBezTo>
                  <a:lnTo>
                    <a:pt x="24733" y="1712"/>
                  </a:lnTo>
                  <a:lnTo>
                    <a:pt x="2300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57" name="Google Shape;757;p29"/>
            <p:cNvSpPr/>
            <p:nvPr/>
          </p:nvSpPr>
          <p:spPr>
            <a:xfrm rot="-5400000">
              <a:off x="-80031" y="3527509"/>
              <a:ext cx="1354991" cy="212224"/>
            </a:xfrm>
            <a:custGeom>
              <a:avLst/>
              <a:gdLst/>
              <a:ahLst/>
              <a:cxnLst/>
              <a:rect l="l" t="t" r="r" b="b"/>
              <a:pathLst>
                <a:path w="31151" h="4879" extrusionOk="0">
                  <a:moveTo>
                    <a:pt x="14749" y="0"/>
                  </a:moveTo>
                  <a:lnTo>
                    <a:pt x="14749" y="4636"/>
                  </a:lnTo>
                  <a:lnTo>
                    <a:pt x="10755" y="4636"/>
                  </a:lnTo>
                  <a:lnTo>
                    <a:pt x="10755" y="956"/>
                  </a:lnTo>
                  <a:lnTo>
                    <a:pt x="1" y="956"/>
                  </a:lnTo>
                  <a:lnTo>
                    <a:pt x="1" y="1184"/>
                  </a:lnTo>
                  <a:lnTo>
                    <a:pt x="10527" y="1184"/>
                  </a:lnTo>
                  <a:lnTo>
                    <a:pt x="10527" y="4878"/>
                  </a:lnTo>
                  <a:lnTo>
                    <a:pt x="14977" y="4878"/>
                  </a:lnTo>
                  <a:lnTo>
                    <a:pt x="14977" y="243"/>
                  </a:lnTo>
                  <a:lnTo>
                    <a:pt x="18842" y="243"/>
                  </a:lnTo>
                  <a:lnTo>
                    <a:pt x="21281" y="2739"/>
                  </a:lnTo>
                  <a:lnTo>
                    <a:pt x="30366" y="2739"/>
                  </a:lnTo>
                  <a:cubicBezTo>
                    <a:pt x="30438" y="2853"/>
                    <a:pt x="30609" y="2967"/>
                    <a:pt x="30723" y="2967"/>
                  </a:cubicBezTo>
                  <a:cubicBezTo>
                    <a:pt x="30965" y="2967"/>
                    <a:pt x="31151" y="2796"/>
                    <a:pt x="31151" y="2610"/>
                  </a:cubicBezTo>
                  <a:cubicBezTo>
                    <a:pt x="31151" y="2382"/>
                    <a:pt x="30965" y="2197"/>
                    <a:pt x="30723" y="2197"/>
                  </a:cubicBezTo>
                  <a:cubicBezTo>
                    <a:pt x="30609" y="2197"/>
                    <a:pt x="30438" y="2311"/>
                    <a:pt x="30366" y="2496"/>
                  </a:cubicBezTo>
                  <a:lnTo>
                    <a:pt x="21395" y="2496"/>
                  </a:lnTo>
                  <a:lnTo>
                    <a:pt x="18899"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58" name="Google Shape;758;p29"/>
            <p:cNvSpPr/>
            <p:nvPr/>
          </p:nvSpPr>
          <p:spPr>
            <a:xfrm rot="-5400000">
              <a:off x="-149844" y="3491841"/>
              <a:ext cx="1429458" cy="209092"/>
            </a:xfrm>
            <a:custGeom>
              <a:avLst/>
              <a:gdLst/>
              <a:ahLst/>
              <a:cxnLst/>
              <a:rect l="l" t="t" r="r" b="b"/>
              <a:pathLst>
                <a:path w="32863" h="4807" extrusionOk="0">
                  <a:moveTo>
                    <a:pt x="13850" y="0"/>
                  </a:moveTo>
                  <a:lnTo>
                    <a:pt x="13850" y="4578"/>
                  </a:lnTo>
                  <a:lnTo>
                    <a:pt x="11411" y="4578"/>
                  </a:lnTo>
                  <a:lnTo>
                    <a:pt x="11411" y="884"/>
                  </a:lnTo>
                  <a:lnTo>
                    <a:pt x="1" y="884"/>
                  </a:lnTo>
                  <a:lnTo>
                    <a:pt x="1" y="1127"/>
                  </a:lnTo>
                  <a:lnTo>
                    <a:pt x="11183" y="1127"/>
                  </a:lnTo>
                  <a:lnTo>
                    <a:pt x="11183" y="4807"/>
                  </a:lnTo>
                  <a:lnTo>
                    <a:pt x="14092" y="4807"/>
                  </a:lnTo>
                  <a:lnTo>
                    <a:pt x="14092" y="243"/>
                  </a:lnTo>
                  <a:lnTo>
                    <a:pt x="19498" y="243"/>
                  </a:lnTo>
                  <a:lnTo>
                    <a:pt x="21637" y="2439"/>
                  </a:lnTo>
                  <a:lnTo>
                    <a:pt x="32149" y="2439"/>
                  </a:lnTo>
                  <a:cubicBezTo>
                    <a:pt x="32221" y="2553"/>
                    <a:pt x="32335" y="2667"/>
                    <a:pt x="32506" y="2667"/>
                  </a:cubicBezTo>
                  <a:cubicBezTo>
                    <a:pt x="32691" y="2667"/>
                    <a:pt x="32862" y="2496"/>
                    <a:pt x="32862" y="2311"/>
                  </a:cubicBezTo>
                  <a:cubicBezTo>
                    <a:pt x="32862" y="2082"/>
                    <a:pt x="32691" y="1954"/>
                    <a:pt x="32506" y="1954"/>
                  </a:cubicBezTo>
                  <a:cubicBezTo>
                    <a:pt x="32335" y="1954"/>
                    <a:pt x="32221" y="2025"/>
                    <a:pt x="32149" y="2197"/>
                  </a:cubicBezTo>
                  <a:lnTo>
                    <a:pt x="21752" y="2197"/>
                  </a:lnTo>
                  <a:lnTo>
                    <a:pt x="19555"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759" name="Google Shape;759;p29"/>
          <p:cNvGrpSpPr/>
          <p:nvPr/>
        </p:nvGrpSpPr>
        <p:grpSpPr>
          <a:xfrm>
            <a:off x="11099321" y="3499550"/>
            <a:ext cx="715371" cy="3371596"/>
            <a:chOff x="8143116" y="2624662"/>
            <a:chExt cx="536528" cy="2528697"/>
          </a:xfrm>
        </p:grpSpPr>
        <p:sp>
          <p:nvSpPr>
            <p:cNvPr id="760" name="Google Shape;760;p29"/>
            <p:cNvSpPr/>
            <p:nvPr/>
          </p:nvSpPr>
          <p:spPr>
            <a:xfrm rot="-5400000">
              <a:off x="7445679" y="3919393"/>
              <a:ext cx="2235397" cy="232533"/>
            </a:xfrm>
            <a:custGeom>
              <a:avLst/>
              <a:gdLst/>
              <a:ahLst/>
              <a:cxnLst/>
              <a:rect l="l" t="t" r="r" b="b"/>
              <a:pathLst>
                <a:path w="26744" h="2782" extrusionOk="0">
                  <a:moveTo>
                    <a:pt x="26330" y="0"/>
                  </a:moveTo>
                  <a:cubicBezTo>
                    <a:pt x="26216" y="0"/>
                    <a:pt x="26030" y="114"/>
                    <a:pt x="25973" y="286"/>
                  </a:cubicBezTo>
                  <a:lnTo>
                    <a:pt x="17116" y="286"/>
                  </a:lnTo>
                  <a:lnTo>
                    <a:pt x="14863" y="2553"/>
                  </a:lnTo>
                  <a:lnTo>
                    <a:pt x="1" y="2553"/>
                  </a:lnTo>
                  <a:lnTo>
                    <a:pt x="1" y="2782"/>
                  </a:lnTo>
                  <a:lnTo>
                    <a:pt x="14920" y="2782"/>
                  </a:lnTo>
                  <a:lnTo>
                    <a:pt x="17245" y="528"/>
                  </a:lnTo>
                  <a:lnTo>
                    <a:pt x="25973" y="528"/>
                  </a:lnTo>
                  <a:cubicBezTo>
                    <a:pt x="26030" y="642"/>
                    <a:pt x="26216" y="770"/>
                    <a:pt x="26330" y="770"/>
                  </a:cubicBezTo>
                  <a:cubicBezTo>
                    <a:pt x="26572" y="770"/>
                    <a:pt x="26744" y="585"/>
                    <a:pt x="26744" y="414"/>
                  </a:cubicBezTo>
                  <a:cubicBezTo>
                    <a:pt x="26744" y="171"/>
                    <a:pt x="26572" y="0"/>
                    <a:pt x="2633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61" name="Google Shape;761;p29"/>
            <p:cNvSpPr/>
            <p:nvPr/>
          </p:nvSpPr>
          <p:spPr>
            <a:xfrm rot="-5400000">
              <a:off x="7411119" y="4023081"/>
              <a:ext cx="1987401" cy="273156"/>
            </a:xfrm>
            <a:custGeom>
              <a:avLst/>
              <a:gdLst/>
              <a:ahLst/>
              <a:cxnLst/>
              <a:rect l="l" t="t" r="r" b="b"/>
              <a:pathLst>
                <a:path w="23777" h="3268" extrusionOk="0">
                  <a:moveTo>
                    <a:pt x="23363" y="1"/>
                  </a:moveTo>
                  <a:cubicBezTo>
                    <a:pt x="23235" y="1"/>
                    <a:pt x="23064" y="58"/>
                    <a:pt x="23007" y="229"/>
                  </a:cubicBezTo>
                  <a:lnTo>
                    <a:pt x="16588" y="229"/>
                  </a:lnTo>
                  <a:lnTo>
                    <a:pt x="13793" y="3025"/>
                  </a:lnTo>
                  <a:lnTo>
                    <a:pt x="1" y="3025"/>
                  </a:lnTo>
                  <a:lnTo>
                    <a:pt x="1" y="3267"/>
                  </a:lnTo>
                  <a:lnTo>
                    <a:pt x="13850" y="3267"/>
                  </a:lnTo>
                  <a:lnTo>
                    <a:pt x="16703" y="472"/>
                  </a:lnTo>
                  <a:lnTo>
                    <a:pt x="23007" y="472"/>
                  </a:lnTo>
                  <a:cubicBezTo>
                    <a:pt x="23064" y="586"/>
                    <a:pt x="23235" y="714"/>
                    <a:pt x="23363" y="714"/>
                  </a:cubicBezTo>
                  <a:cubicBezTo>
                    <a:pt x="23591" y="714"/>
                    <a:pt x="23777" y="529"/>
                    <a:pt x="23777" y="357"/>
                  </a:cubicBezTo>
                  <a:cubicBezTo>
                    <a:pt x="23777" y="115"/>
                    <a:pt x="23591" y="1"/>
                    <a:pt x="2336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62" name="Google Shape;762;p29"/>
            <p:cNvSpPr/>
            <p:nvPr/>
          </p:nvSpPr>
          <p:spPr>
            <a:xfrm rot="-5400000">
              <a:off x="7217368" y="3764970"/>
              <a:ext cx="2528697" cy="248080"/>
            </a:xfrm>
            <a:custGeom>
              <a:avLst/>
              <a:gdLst/>
              <a:ahLst/>
              <a:cxnLst/>
              <a:rect l="l" t="t" r="r" b="b"/>
              <a:pathLst>
                <a:path w="30253" h="2968" extrusionOk="0">
                  <a:moveTo>
                    <a:pt x="29839" y="1"/>
                  </a:moveTo>
                  <a:cubicBezTo>
                    <a:pt x="29725" y="1"/>
                    <a:pt x="29539" y="115"/>
                    <a:pt x="29482" y="229"/>
                  </a:cubicBezTo>
                  <a:lnTo>
                    <a:pt x="16760" y="229"/>
                  </a:lnTo>
                  <a:lnTo>
                    <a:pt x="14264" y="2725"/>
                  </a:lnTo>
                  <a:lnTo>
                    <a:pt x="1" y="2725"/>
                  </a:lnTo>
                  <a:lnTo>
                    <a:pt x="1" y="2967"/>
                  </a:lnTo>
                  <a:lnTo>
                    <a:pt x="14321" y="2967"/>
                  </a:lnTo>
                  <a:lnTo>
                    <a:pt x="16817" y="471"/>
                  </a:lnTo>
                  <a:lnTo>
                    <a:pt x="29482" y="471"/>
                  </a:lnTo>
                  <a:cubicBezTo>
                    <a:pt x="29539" y="642"/>
                    <a:pt x="29725" y="771"/>
                    <a:pt x="29839" y="771"/>
                  </a:cubicBezTo>
                  <a:cubicBezTo>
                    <a:pt x="30081" y="771"/>
                    <a:pt x="30252" y="585"/>
                    <a:pt x="30252" y="357"/>
                  </a:cubicBezTo>
                  <a:cubicBezTo>
                    <a:pt x="30252" y="172"/>
                    <a:pt x="30081" y="1"/>
                    <a:pt x="2983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63" name="Google Shape;763;p29"/>
            <p:cNvSpPr/>
            <p:nvPr/>
          </p:nvSpPr>
          <p:spPr>
            <a:xfrm rot="-5400000">
              <a:off x="7095211" y="3791843"/>
              <a:ext cx="2409421" cy="313611"/>
            </a:xfrm>
            <a:custGeom>
              <a:avLst/>
              <a:gdLst/>
              <a:ahLst/>
              <a:cxnLst/>
              <a:rect l="l" t="t" r="r" b="b"/>
              <a:pathLst>
                <a:path w="28826" h="3752" extrusionOk="0">
                  <a:moveTo>
                    <a:pt x="28469" y="0"/>
                  </a:moveTo>
                  <a:cubicBezTo>
                    <a:pt x="28298" y="0"/>
                    <a:pt x="28170" y="129"/>
                    <a:pt x="28113" y="300"/>
                  </a:cubicBezTo>
                  <a:lnTo>
                    <a:pt x="16588" y="300"/>
                  </a:lnTo>
                  <a:lnTo>
                    <a:pt x="13322" y="3509"/>
                  </a:lnTo>
                  <a:lnTo>
                    <a:pt x="1" y="3509"/>
                  </a:lnTo>
                  <a:lnTo>
                    <a:pt x="1" y="3751"/>
                  </a:lnTo>
                  <a:lnTo>
                    <a:pt x="13436" y="3751"/>
                  </a:lnTo>
                  <a:lnTo>
                    <a:pt x="16703" y="542"/>
                  </a:lnTo>
                  <a:lnTo>
                    <a:pt x="28113" y="542"/>
                  </a:lnTo>
                  <a:cubicBezTo>
                    <a:pt x="28170" y="656"/>
                    <a:pt x="28298" y="785"/>
                    <a:pt x="28469" y="785"/>
                  </a:cubicBezTo>
                  <a:cubicBezTo>
                    <a:pt x="28655" y="785"/>
                    <a:pt x="28826" y="599"/>
                    <a:pt x="28826" y="428"/>
                  </a:cubicBezTo>
                  <a:cubicBezTo>
                    <a:pt x="28826" y="186"/>
                    <a:pt x="28655" y="0"/>
                    <a:pt x="2846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764" name="Google Shape;764;p29"/>
          <p:cNvSpPr txBox="1">
            <a:spLocks noGrp="1"/>
          </p:cNvSpPr>
          <p:nvPr>
            <p:ph type="title" hasCustomPrompt="1"/>
          </p:nvPr>
        </p:nvSpPr>
        <p:spPr>
          <a:xfrm>
            <a:off x="1767533" y="3429000"/>
            <a:ext cx="1865200" cy="581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765" name="Google Shape;765;p29"/>
          <p:cNvSpPr txBox="1">
            <a:spLocks noGrp="1"/>
          </p:cNvSpPr>
          <p:nvPr>
            <p:ph type="subTitle" idx="1"/>
          </p:nvPr>
        </p:nvSpPr>
        <p:spPr>
          <a:xfrm>
            <a:off x="1251333" y="4838900"/>
            <a:ext cx="2897600" cy="117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Font typeface="PT Sans"/>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Font typeface="PT Sans"/>
              <a:buNone/>
              <a:defRPr sz="28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8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8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8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8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800">
                <a:latin typeface="PT Sans"/>
                <a:ea typeface="PT Sans"/>
                <a:cs typeface="PT Sans"/>
                <a:sym typeface="PT Sans"/>
              </a:defRPr>
            </a:lvl9pPr>
          </a:lstStyle>
          <a:p>
            <a:r>
              <a:rPr lang="en-US"/>
              <a:t>Click to edit Master subtitle style</a:t>
            </a:r>
            <a:endParaRPr/>
          </a:p>
        </p:txBody>
      </p:sp>
      <p:sp>
        <p:nvSpPr>
          <p:cNvPr id="766" name="Google Shape;766;p29"/>
          <p:cNvSpPr txBox="1">
            <a:spLocks noGrp="1"/>
          </p:cNvSpPr>
          <p:nvPr>
            <p:ph type="subTitle" idx="2"/>
          </p:nvPr>
        </p:nvSpPr>
        <p:spPr>
          <a:xfrm>
            <a:off x="1251333" y="4278133"/>
            <a:ext cx="2897600" cy="67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400"/>
              <a:buFont typeface="Bebas Neue"/>
              <a:buNone/>
              <a:defRPr sz="2667">
                <a:solidFill>
                  <a:schemeClr val="dk1"/>
                </a:solidFill>
                <a:latin typeface="Anton"/>
                <a:ea typeface="Anton"/>
                <a:cs typeface="Anton"/>
                <a:sym typeface="Anton"/>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67" name="Google Shape;767;p29"/>
          <p:cNvSpPr txBox="1">
            <a:spLocks noGrp="1"/>
          </p:cNvSpPr>
          <p:nvPr>
            <p:ph type="title" idx="3" hasCustomPrompt="1"/>
          </p:nvPr>
        </p:nvSpPr>
        <p:spPr>
          <a:xfrm>
            <a:off x="5164133" y="3429000"/>
            <a:ext cx="1863600" cy="581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768" name="Google Shape;768;p29"/>
          <p:cNvSpPr txBox="1">
            <a:spLocks noGrp="1"/>
          </p:cNvSpPr>
          <p:nvPr>
            <p:ph type="subTitle" idx="4"/>
          </p:nvPr>
        </p:nvSpPr>
        <p:spPr>
          <a:xfrm>
            <a:off x="4647200" y="4838900"/>
            <a:ext cx="2897600" cy="117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Font typeface="PT Sans"/>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Font typeface="PT Sans"/>
              <a:buNone/>
              <a:defRPr sz="28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8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8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8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8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800">
                <a:latin typeface="PT Sans"/>
                <a:ea typeface="PT Sans"/>
                <a:cs typeface="PT Sans"/>
                <a:sym typeface="PT Sans"/>
              </a:defRPr>
            </a:lvl9pPr>
          </a:lstStyle>
          <a:p>
            <a:r>
              <a:rPr lang="en-US"/>
              <a:t>Click to edit Master subtitle style</a:t>
            </a:r>
            <a:endParaRPr/>
          </a:p>
        </p:txBody>
      </p:sp>
      <p:sp>
        <p:nvSpPr>
          <p:cNvPr id="769" name="Google Shape;769;p29"/>
          <p:cNvSpPr txBox="1">
            <a:spLocks noGrp="1"/>
          </p:cNvSpPr>
          <p:nvPr>
            <p:ph type="subTitle" idx="5"/>
          </p:nvPr>
        </p:nvSpPr>
        <p:spPr>
          <a:xfrm>
            <a:off x="4647200" y="4278133"/>
            <a:ext cx="2897600" cy="67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400"/>
              <a:buFont typeface="Bebas Neue"/>
              <a:buNone/>
              <a:defRPr sz="2667">
                <a:solidFill>
                  <a:schemeClr val="dk1"/>
                </a:solidFill>
                <a:latin typeface="Anton"/>
                <a:ea typeface="Anton"/>
                <a:cs typeface="Anton"/>
                <a:sym typeface="Anton"/>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70" name="Google Shape;770;p29"/>
          <p:cNvSpPr txBox="1">
            <a:spLocks noGrp="1"/>
          </p:cNvSpPr>
          <p:nvPr>
            <p:ph type="title" idx="6" hasCustomPrompt="1"/>
          </p:nvPr>
        </p:nvSpPr>
        <p:spPr>
          <a:xfrm>
            <a:off x="8556900" y="3429000"/>
            <a:ext cx="1863600" cy="581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771" name="Google Shape;771;p29"/>
          <p:cNvSpPr txBox="1">
            <a:spLocks noGrp="1"/>
          </p:cNvSpPr>
          <p:nvPr>
            <p:ph type="subTitle" idx="7"/>
          </p:nvPr>
        </p:nvSpPr>
        <p:spPr>
          <a:xfrm>
            <a:off x="8043067" y="4838900"/>
            <a:ext cx="2897600" cy="117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Font typeface="PT Sans"/>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Font typeface="PT Sans"/>
              <a:buNone/>
              <a:defRPr sz="28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8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8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8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8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800">
                <a:latin typeface="PT Sans"/>
                <a:ea typeface="PT Sans"/>
                <a:cs typeface="PT Sans"/>
                <a:sym typeface="PT Sans"/>
              </a:defRPr>
            </a:lvl9pPr>
          </a:lstStyle>
          <a:p>
            <a:r>
              <a:rPr lang="en-US"/>
              <a:t>Click to edit Master subtitle style</a:t>
            </a:r>
            <a:endParaRPr/>
          </a:p>
        </p:txBody>
      </p:sp>
      <p:sp>
        <p:nvSpPr>
          <p:cNvPr id="772" name="Google Shape;772;p29"/>
          <p:cNvSpPr txBox="1">
            <a:spLocks noGrp="1"/>
          </p:cNvSpPr>
          <p:nvPr>
            <p:ph type="subTitle" idx="8"/>
          </p:nvPr>
        </p:nvSpPr>
        <p:spPr>
          <a:xfrm>
            <a:off x="8043067" y="4278133"/>
            <a:ext cx="2897600" cy="6740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400"/>
              <a:buFont typeface="Bebas Neue"/>
              <a:buNone/>
              <a:defRPr sz="2667">
                <a:solidFill>
                  <a:schemeClr val="dk1"/>
                </a:solidFill>
                <a:latin typeface="Anton"/>
                <a:ea typeface="Anton"/>
                <a:cs typeface="Anton"/>
                <a:sym typeface="Anton"/>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73" name="Google Shape;773;p29"/>
          <p:cNvSpPr txBox="1">
            <a:spLocks noGrp="1"/>
          </p:cNvSpPr>
          <p:nvPr>
            <p:ph type="title" idx="9"/>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en-US"/>
              <a:t>Click to edit Master title style</a:t>
            </a:r>
            <a:endParaRPr/>
          </a:p>
        </p:txBody>
      </p:sp>
    </p:spTree>
    <p:extLst>
      <p:ext uri="{BB962C8B-B14F-4D97-AF65-F5344CB8AC3E}">
        <p14:creationId xmlns:p14="http://schemas.microsoft.com/office/powerpoint/2010/main" val="61698866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774"/>
        <p:cNvGrpSpPr/>
        <p:nvPr/>
      </p:nvGrpSpPr>
      <p:grpSpPr>
        <a:xfrm>
          <a:off x="0" y="0"/>
          <a:ext cx="0" cy="0"/>
          <a:chOff x="0" y="0"/>
          <a:chExt cx="0" cy="0"/>
        </a:xfrm>
      </p:grpSpPr>
      <p:sp>
        <p:nvSpPr>
          <p:cNvPr id="775" name="Google Shape;775;p30"/>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776" name="Google Shape;776;p30"/>
          <p:cNvSpPr txBox="1">
            <a:spLocks noGrp="1"/>
          </p:cNvSpPr>
          <p:nvPr>
            <p:ph type="title"/>
          </p:nvPr>
        </p:nvSpPr>
        <p:spPr>
          <a:xfrm>
            <a:off x="3130600" y="867867"/>
            <a:ext cx="5930800" cy="129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8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en-US"/>
              <a:t>Click to edit Master title style</a:t>
            </a:r>
            <a:endParaRPr/>
          </a:p>
        </p:txBody>
      </p:sp>
      <p:sp>
        <p:nvSpPr>
          <p:cNvPr id="777" name="Google Shape;777;p30"/>
          <p:cNvSpPr txBox="1">
            <a:spLocks noGrp="1"/>
          </p:cNvSpPr>
          <p:nvPr>
            <p:ph type="subTitle" idx="1"/>
          </p:nvPr>
        </p:nvSpPr>
        <p:spPr>
          <a:xfrm>
            <a:off x="3130533" y="2282483"/>
            <a:ext cx="5930800" cy="146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778" name="Google Shape;778;p30"/>
          <p:cNvSpPr txBox="1"/>
          <p:nvPr/>
        </p:nvSpPr>
        <p:spPr>
          <a:xfrm>
            <a:off x="2798800" y="4815933"/>
            <a:ext cx="6594400" cy="7416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400"/>
              </a:spcBef>
              <a:spcAft>
                <a:spcPts val="0"/>
              </a:spcAft>
              <a:buNone/>
            </a:pPr>
            <a:r>
              <a:rPr lang="en" sz="1600">
                <a:solidFill>
                  <a:schemeClr val="dk1"/>
                </a:solidFill>
                <a:latin typeface="Catamaran"/>
                <a:ea typeface="Catamaran"/>
                <a:cs typeface="Catamaran"/>
                <a:sym typeface="Catamaran"/>
              </a:rPr>
              <a:t>CREDITS: This presentation template was created by </a:t>
            </a:r>
            <a:r>
              <a:rPr lang="en" sz="1600" b="1">
                <a:solidFill>
                  <a:schemeClr val="hlink"/>
                </a:solidFill>
                <a:uFill>
                  <a:noFill/>
                </a:uFill>
                <a:latin typeface="Catamaran"/>
                <a:ea typeface="Catamaran"/>
                <a:cs typeface="Catamaran"/>
                <a:sym typeface="Catamaran"/>
                <a:hlinkClick r:id="rId2"/>
              </a:rPr>
              <a:t>Slidesgo</a:t>
            </a:r>
            <a:r>
              <a:rPr lang="en" sz="1600" b="1">
                <a:solidFill>
                  <a:schemeClr val="dk1"/>
                </a:solidFill>
                <a:latin typeface="Catamaran"/>
                <a:ea typeface="Catamaran"/>
                <a:cs typeface="Catamaran"/>
                <a:sym typeface="Catamaran"/>
              </a:rPr>
              <a:t>,</a:t>
            </a:r>
            <a:r>
              <a:rPr lang="en" sz="1600">
                <a:solidFill>
                  <a:schemeClr val="dk1"/>
                </a:solidFill>
                <a:latin typeface="Catamaran"/>
                <a:ea typeface="Catamaran"/>
                <a:cs typeface="Catamaran"/>
                <a:sym typeface="Catamaran"/>
              </a:rPr>
              <a:t> and includes icons by </a:t>
            </a:r>
            <a:r>
              <a:rPr lang="en" sz="1600" b="1">
                <a:solidFill>
                  <a:schemeClr val="dk1"/>
                </a:solidFill>
                <a:uFill>
                  <a:noFill/>
                </a:uFill>
                <a:latin typeface="Catamaran"/>
                <a:ea typeface="Catamaran"/>
                <a:cs typeface="Catamaran"/>
                <a:sym typeface="Catamaran"/>
                <a:hlinkClick r:id="rId3">
                  <a:extLst>
                    <a:ext uri="{A12FA001-AC4F-418D-AE19-62706E023703}">
                      <ahyp:hlinkClr xmlns:ahyp="http://schemas.microsoft.com/office/drawing/2018/hyperlinkcolor" xmlns="" val="tx"/>
                    </a:ext>
                  </a:extLst>
                </a:hlinkClick>
              </a:rPr>
              <a:t>Flaticon</a:t>
            </a:r>
            <a:r>
              <a:rPr lang="en" sz="1600">
                <a:solidFill>
                  <a:schemeClr val="dk1"/>
                </a:solidFill>
                <a:latin typeface="Catamaran"/>
                <a:ea typeface="Catamaran"/>
                <a:cs typeface="Catamaran"/>
                <a:sym typeface="Catamaran"/>
              </a:rPr>
              <a:t>, and infographics &amp; images by </a:t>
            </a:r>
            <a:r>
              <a:rPr lang="en" sz="1600" b="1">
                <a:solidFill>
                  <a:schemeClr val="dk1"/>
                </a:solidFill>
                <a:uFill>
                  <a:noFill/>
                </a:uFill>
                <a:latin typeface="Catamaran"/>
                <a:ea typeface="Catamaran"/>
                <a:cs typeface="Catamaran"/>
                <a:sym typeface="Catamaran"/>
                <a:hlinkClick r:id="rId4">
                  <a:extLst>
                    <a:ext uri="{A12FA001-AC4F-418D-AE19-62706E023703}">
                      <ahyp:hlinkClr xmlns:ahyp="http://schemas.microsoft.com/office/drawing/2018/hyperlinkcolor" xmlns="" val="tx"/>
                    </a:ext>
                  </a:extLst>
                </a:hlinkClick>
              </a:rPr>
              <a:t>Freepik</a:t>
            </a:r>
            <a:r>
              <a:rPr lang="en" sz="1600" b="1">
                <a:solidFill>
                  <a:schemeClr val="dk1"/>
                </a:solidFill>
                <a:latin typeface="Catamaran"/>
                <a:ea typeface="Catamaran"/>
                <a:cs typeface="Catamaran"/>
                <a:sym typeface="Catamaran"/>
              </a:rPr>
              <a:t> </a:t>
            </a:r>
            <a:endParaRPr sz="1600" b="1">
              <a:solidFill>
                <a:schemeClr val="dk1"/>
              </a:solidFill>
              <a:latin typeface="Catamaran"/>
              <a:ea typeface="Catamaran"/>
              <a:cs typeface="Catamaran"/>
              <a:sym typeface="Catamaran"/>
            </a:endParaRPr>
          </a:p>
        </p:txBody>
      </p:sp>
      <p:pic>
        <p:nvPicPr>
          <p:cNvPr id="779" name="Google Shape;779;p30"/>
          <p:cNvPicPr preferRelativeResize="0"/>
          <p:nvPr/>
        </p:nvPicPr>
        <p:blipFill rotWithShape="1">
          <a:blip r:embed="rId5">
            <a:alphaModFix/>
          </a:blip>
          <a:srcRect l="2950" b="3660"/>
          <a:stretch/>
        </p:blipFill>
        <p:spPr>
          <a:xfrm rot="-5400000" flipH="1">
            <a:off x="9755534" y="1360400"/>
            <a:ext cx="3791733" cy="1070933"/>
          </a:xfrm>
          <a:prstGeom prst="rect">
            <a:avLst/>
          </a:prstGeom>
          <a:noFill/>
          <a:ln>
            <a:noFill/>
          </a:ln>
        </p:spPr>
      </p:pic>
      <p:pic>
        <p:nvPicPr>
          <p:cNvPr id="780" name="Google Shape;780;p30"/>
          <p:cNvPicPr preferRelativeResize="0"/>
          <p:nvPr/>
        </p:nvPicPr>
        <p:blipFill rotWithShape="1">
          <a:blip r:embed="rId6">
            <a:alphaModFix/>
          </a:blip>
          <a:srcRect l="2922" b="5731"/>
          <a:stretch/>
        </p:blipFill>
        <p:spPr>
          <a:xfrm rot="5400000" flipH="1">
            <a:off x="-1363099" y="4400367"/>
            <a:ext cx="3818700" cy="1092500"/>
          </a:xfrm>
          <a:prstGeom prst="rect">
            <a:avLst/>
          </a:prstGeom>
          <a:noFill/>
          <a:ln>
            <a:noFill/>
          </a:ln>
        </p:spPr>
      </p:pic>
    </p:spTree>
    <p:extLst>
      <p:ext uri="{BB962C8B-B14F-4D97-AF65-F5344CB8AC3E}">
        <p14:creationId xmlns:p14="http://schemas.microsoft.com/office/powerpoint/2010/main" val="254392747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781"/>
        <p:cNvGrpSpPr/>
        <p:nvPr/>
      </p:nvGrpSpPr>
      <p:grpSpPr>
        <a:xfrm>
          <a:off x="0" y="0"/>
          <a:ext cx="0" cy="0"/>
          <a:chOff x="0" y="0"/>
          <a:chExt cx="0" cy="0"/>
        </a:xfrm>
      </p:grpSpPr>
      <p:sp>
        <p:nvSpPr>
          <p:cNvPr id="782" name="Google Shape;782;p31"/>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grpSp>
        <p:nvGrpSpPr>
          <p:cNvPr id="783" name="Google Shape;783;p31"/>
          <p:cNvGrpSpPr/>
          <p:nvPr/>
        </p:nvGrpSpPr>
        <p:grpSpPr>
          <a:xfrm rot="5400000">
            <a:off x="1351471" y="3923899"/>
            <a:ext cx="1193196" cy="3896141"/>
            <a:chOff x="6961407" y="2871131"/>
            <a:chExt cx="439278" cy="1434374"/>
          </a:xfrm>
        </p:grpSpPr>
        <p:sp>
          <p:nvSpPr>
            <p:cNvPr id="784" name="Google Shape;784;p31"/>
            <p:cNvSpPr/>
            <p:nvPr/>
          </p:nvSpPr>
          <p:spPr>
            <a:xfrm rot="-5400000">
              <a:off x="6647504" y="3552324"/>
              <a:ext cx="1374825" cy="131536"/>
            </a:xfrm>
            <a:custGeom>
              <a:avLst/>
              <a:gdLst/>
              <a:ahLst/>
              <a:cxnLst/>
              <a:rect l="l" t="t" r="r" b="b"/>
              <a:pathLst>
                <a:path w="31607" h="3024" extrusionOk="0">
                  <a:moveTo>
                    <a:pt x="31193" y="0"/>
                  </a:moveTo>
                  <a:cubicBezTo>
                    <a:pt x="31079" y="0"/>
                    <a:pt x="30893" y="114"/>
                    <a:pt x="30836" y="300"/>
                  </a:cubicBezTo>
                  <a:lnTo>
                    <a:pt x="17287" y="300"/>
                  </a:lnTo>
                  <a:lnTo>
                    <a:pt x="17287" y="2796"/>
                  </a:lnTo>
                  <a:lnTo>
                    <a:pt x="0" y="2796"/>
                  </a:lnTo>
                  <a:lnTo>
                    <a:pt x="0" y="3024"/>
                  </a:lnTo>
                  <a:lnTo>
                    <a:pt x="17529" y="3024"/>
                  </a:lnTo>
                  <a:lnTo>
                    <a:pt x="17529" y="528"/>
                  </a:lnTo>
                  <a:lnTo>
                    <a:pt x="30836" y="528"/>
                  </a:lnTo>
                  <a:cubicBezTo>
                    <a:pt x="30893" y="656"/>
                    <a:pt x="31079" y="770"/>
                    <a:pt x="31193" y="770"/>
                  </a:cubicBezTo>
                  <a:cubicBezTo>
                    <a:pt x="31435" y="770"/>
                    <a:pt x="31607" y="599"/>
                    <a:pt x="31607" y="414"/>
                  </a:cubicBezTo>
                  <a:cubicBezTo>
                    <a:pt x="31607" y="171"/>
                    <a:pt x="31435" y="0"/>
                    <a:pt x="31193"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85" name="Google Shape;785;p31"/>
            <p:cNvSpPr/>
            <p:nvPr/>
          </p:nvSpPr>
          <p:spPr>
            <a:xfrm rot="-5400000">
              <a:off x="6677278" y="3618071"/>
              <a:ext cx="1230283" cy="144586"/>
            </a:xfrm>
            <a:custGeom>
              <a:avLst/>
              <a:gdLst/>
              <a:ahLst/>
              <a:cxnLst/>
              <a:rect l="l" t="t" r="r" b="b"/>
              <a:pathLst>
                <a:path w="28284" h="3324" extrusionOk="0">
                  <a:moveTo>
                    <a:pt x="27870" y="0"/>
                  </a:moveTo>
                  <a:cubicBezTo>
                    <a:pt x="27741" y="0"/>
                    <a:pt x="27570" y="114"/>
                    <a:pt x="27513" y="228"/>
                  </a:cubicBezTo>
                  <a:lnTo>
                    <a:pt x="16103" y="228"/>
                  </a:lnTo>
                  <a:lnTo>
                    <a:pt x="16103" y="3081"/>
                  </a:lnTo>
                  <a:lnTo>
                    <a:pt x="0" y="3081"/>
                  </a:lnTo>
                  <a:lnTo>
                    <a:pt x="0" y="3324"/>
                  </a:lnTo>
                  <a:lnTo>
                    <a:pt x="16331" y="3324"/>
                  </a:lnTo>
                  <a:lnTo>
                    <a:pt x="16331" y="471"/>
                  </a:lnTo>
                  <a:lnTo>
                    <a:pt x="27513" y="471"/>
                  </a:lnTo>
                  <a:cubicBezTo>
                    <a:pt x="27570" y="656"/>
                    <a:pt x="27741" y="770"/>
                    <a:pt x="27870" y="770"/>
                  </a:cubicBezTo>
                  <a:cubicBezTo>
                    <a:pt x="28098" y="770"/>
                    <a:pt x="28283" y="585"/>
                    <a:pt x="28283" y="357"/>
                  </a:cubicBezTo>
                  <a:cubicBezTo>
                    <a:pt x="28283" y="171"/>
                    <a:pt x="28098" y="0"/>
                    <a:pt x="2787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86" name="Google Shape;786;p31"/>
            <p:cNvSpPr/>
            <p:nvPr/>
          </p:nvSpPr>
          <p:spPr>
            <a:xfrm rot="-5400000">
              <a:off x="6529931" y="3512306"/>
              <a:ext cx="1434374" cy="152024"/>
            </a:xfrm>
            <a:custGeom>
              <a:avLst/>
              <a:gdLst/>
              <a:ahLst/>
              <a:cxnLst/>
              <a:rect l="l" t="t" r="r" b="b"/>
              <a:pathLst>
                <a:path w="32976" h="3495" extrusionOk="0">
                  <a:moveTo>
                    <a:pt x="32562" y="1"/>
                  </a:moveTo>
                  <a:cubicBezTo>
                    <a:pt x="32448" y="1"/>
                    <a:pt x="32263" y="115"/>
                    <a:pt x="32206" y="286"/>
                  </a:cubicBezTo>
                  <a:lnTo>
                    <a:pt x="14976" y="286"/>
                  </a:lnTo>
                  <a:lnTo>
                    <a:pt x="14976" y="3267"/>
                  </a:lnTo>
                  <a:lnTo>
                    <a:pt x="0" y="3267"/>
                  </a:lnTo>
                  <a:lnTo>
                    <a:pt x="0" y="3495"/>
                  </a:lnTo>
                  <a:lnTo>
                    <a:pt x="15204" y="3495"/>
                  </a:lnTo>
                  <a:lnTo>
                    <a:pt x="15204" y="528"/>
                  </a:lnTo>
                  <a:lnTo>
                    <a:pt x="32206" y="528"/>
                  </a:lnTo>
                  <a:cubicBezTo>
                    <a:pt x="32263" y="642"/>
                    <a:pt x="32448" y="771"/>
                    <a:pt x="32562" y="771"/>
                  </a:cubicBezTo>
                  <a:cubicBezTo>
                    <a:pt x="32805" y="771"/>
                    <a:pt x="32976" y="585"/>
                    <a:pt x="32976" y="414"/>
                  </a:cubicBezTo>
                  <a:cubicBezTo>
                    <a:pt x="32976" y="172"/>
                    <a:pt x="32805" y="1"/>
                    <a:pt x="32562"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87" name="Google Shape;787;p31"/>
            <p:cNvSpPr/>
            <p:nvPr/>
          </p:nvSpPr>
          <p:spPr>
            <a:xfrm rot="-5400000">
              <a:off x="6645331" y="3671116"/>
              <a:ext cx="1098138" cy="170641"/>
            </a:xfrm>
            <a:custGeom>
              <a:avLst/>
              <a:gdLst/>
              <a:ahLst/>
              <a:cxnLst/>
              <a:rect l="l" t="t" r="r" b="b"/>
              <a:pathLst>
                <a:path w="25246" h="3923" extrusionOk="0">
                  <a:moveTo>
                    <a:pt x="24832" y="0"/>
                  </a:moveTo>
                  <a:cubicBezTo>
                    <a:pt x="24718" y="0"/>
                    <a:pt x="24532" y="114"/>
                    <a:pt x="24475" y="285"/>
                  </a:cubicBezTo>
                  <a:lnTo>
                    <a:pt x="13835" y="285"/>
                  </a:lnTo>
                  <a:lnTo>
                    <a:pt x="13835" y="3680"/>
                  </a:lnTo>
                  <a:lnTo>
                    <a:pt x="0" y="3680"/>
                  </a:lnTo>
                  <a:lnTo>
                    <a:pt x="0" y="3923"/>
                  </a:lnTo>
                  <a:lnTo>
                    <a:pt x="14078" y="3923"/>
                  </a:lnTo>
                  <a:lnTo>
                    <a:pt x="14078" y="528"/>
                  </a:lnTo>
                  <a:lnTo>
                    <a:pt x="24475" y="528"/>
                  </a:lnTo>
                  <a:cubicBezTo>
                    <a:pt x="24532" y="642"/>
                    <a:pt x="24718" y="770"/>
                    <a:pt x="24832" y="770"/>
                  </a:cubicBezTo>
                  <a:cubicBezTo>
                    <a:pt x="25074" y="770"/>
                    <a:pt x="25245" y="585"/>
                    <a:pt x="25245" y="414"/>
                  </a:cubicBezTo>
                  <a:cubicBezTo>
                    <a:pt x="25245" y="171"/>
                    <a:pt x="25074" y="0"/>
                    <a:pt x="24832"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88" name="Google Shape;788;p31"/>
            <p:cNvSpPr/>
            <p:nvPr/>
          </p:nvSpPr>
          <p:spPr>
            <a:xfrm rot="-5400000">
              <a:off x="6506661" y="3582076"/>
              <a:ext cx="1284264" cy="162594"/>
            </a:xfrm>
            <a:custGeom>
              <a:avLst/>
              <a:gdLst/>
              <a:ahLst/>
              <a:cxnLst/>
              <a:rect l="l" t="t" r="r" b="b"/>
              <a:pathLst>
                <a:path w="29525" h="3738" extrusionOk="0">
                  <a:moveTo>
                    <a:pt x="29111" y="1"/>
                  </a:moveTo>
                  <a:cubicBezTo>
                    <a:pt x="28996" y="1"/>
                    <a:pt x="28811" y="115"/>
                    <a:pt x="28754" y="300"/>
                  </a:cubicBezTo>
                  <a:lnTo>
                    <a:pt x="12708" y="300"/>
                  </a:lnTo>
                  <a:lnTo>
                    <a:pt x="12708" y="3509"/>
                  </a:lnTo>
                  <a:lnTo>
                    <a:pt x="0" y="3509"/>
                  </a:lnTo>
                  <a:lnTo>
                    <a:pt x="0" y="3737"/>
                  </a:lnTo>
                  <a:lnTo>
                    <a:pt x="12951" y="3737"/>
                  </a:lnTo>
                  <a:lnTo>
                    <a:pt x="12951" y="528"/>
                  </a:lnTo>
                  <a:lnTo>
                    <a:pt x="28754" y="528"/>
                  </a:lnTo>
                  <a:cubicBezTo>
                    <a:pt x="28811" y="657"/>
                    <a:pt x="28996" y="771"/>
                    <a:pt x="29111" y="771"/>
                  </a:cubicBezTo>
                  <a:cubicBezTo>
                    <a:pt x="29353" y="771"/>
                    <a:pt x="29524" y="600"/>
                    <a:pt x="29524" y="414"/>
                  </a:cubicBezTo>
                  <a:cubicBezTo>
                    <a:pt x="29524" y="172"/>
                    <a:pt x="29353" y="1"/>
                    <a:pt x="29111"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89" name="Google Shape;789;p31"/>
            <p:cNvSpPr/>
            <p:nvPr/>
          </p:nvSpPr>
          <p:spPr>
            <a:xfrm rot="-5400000">
              <a:off x="6617711" y="3742147"/>
              <a:ext cx="953596" cy="173120"/>
            </a:xfrm>
            <a:custGeom>
              <a:avLst/>
              <a:gdLst/>
              <a:ahLst/>
              <a:cxnLst/>
              <a:rect l="l" t="t" r="r" b="b"/>
              <a:pathLst>
                <a:path w="21923" h="3980" extrusionOk="0">
                  <a:moveTo>
                    <a:pt x="21566" y="0"/>
                  </a:moveTo>
                  <a:cubicBezTo>
                    <a:pt x="21394" y="0"/>
                    <a:pt x="21209" y="114"/>
                    <a:pt x="21209" y="300"/>
                  </a:cubicBezTo>
                  <a:lnTo>
                    <a:pt x="11168" y="300"/>
                  </a:lnTo>
                  <a:lnTo>
                    <a:pt x="11168" y="3752"/>
                  </a:lnTo>
                  <a:lnTo>
                    <a:pt x="0" y="3752"/>
                  </a:lnTo>
                  <a:lnTo>
                    <a:pt x="0" y="3980"/>
                  </a:lnTo>
                  <a:lnTo>
                    <a:pt x="11410" y="3980"/>
                  </a:lnTo>
                  <a:lnTo>
                    <a:pt x="11410" y="542"/>
                  </a:lnTo>
                  <a:lnTo>
                    <a:pt x="21209" y="542"/>
                  </a:lnTo>
                  <a:cubicBezTo>
                    <a:pt x="21209" y="656"/>
                    <a:pt x="21394" y="771"/>
                    <a:pt x="21566" y="771"/>
                  </a:cubicBezTo>
                  <a:cubicBezTo>
                    <a:pt x="21751" y="771"/>
                    <a:pt x="21922" y="599"/>
                    <a:pt x="21922" y="414"/>
                  </a:cubicBezTo>
                  <a:cubicBezTo>
                    <a:pt x="21922" y="186"/>
                    <a:pt x="21751" y="0"/>
                    <a:pt x="2156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90" name="Google Shape;790;p31"/>
            <p:cNvSpPr/>
            <p:nvPr/>
          </p:nvSpPr>
          <p:spPr>
            <a:xfrm rot="-5400000">
              <a:off x="6516884" y="3690342"/>
              <a:ext cx="1059686" cy="170641"/>
            </a:xfrm>
            <a:custGeom>
              <a:avLst/>
              <a:gdLst/>
              <a:ahLst/>
              <a:cxnLst/>
              <a:rect l="l" t="t" r="r" b="b"/>
              <a:pathLst>
                <a:path w="24362" h="3923" extrusionOk="0">
                  <a:moveTo>
                    <a:pt x="24004" y="1"/>
                  </a:moveTo>
                  <a:cubicBezTo>
                    <a:pt x="23819" y="1"/>
                    <a:pt x="23648" y="115"/>
                    <a:pt x="23648" y="300"/>
                  </a:cubicBezTo>
                  <a:lnTo>
                    <a:pt x="10098" y="300"/>
                  </a:lnTo>
                  <a:lnTo>
                    <a:pt x="10098" y="3680"/>
                  </a:lnTo>
                  <a:lnTo>
                    <a:pt x="0" y="3680"/>
                  </a:lnTo>
                  <a:lnTo>
                    <a:pt x="0" y="3923"/>
                  </a:lnTo>
                  <a:lnTo>
                    <a:pt x="10341" y="3923"/>
                  </a:lnTo>
                  <a:lnTo>
                    <a:pt x="10341" y="543"/>
                  </a:lnTo>
                  <a:lnTo>
                    <a:pt x="23648" y="543"/>
                  </a:lnTo>
                  <a:cubicBezTo>
                    <a:pt x="23648" y="657"/>
                    <a:pt x="23819" y="771"/>
                    <a:pt x="24004" y="771"/>
                  </a:cubicBezTo>
                  <a:cubicBezTo>
                    <a:pt x="24176" y="771"/>
                    <a:pt x="24361" y="600"/>
                    <a:pt x="24361" y="414"/>
                  </a:cubicBezTo>
                  <a:cubicBezTo>
                    <a:pt x="24361" y="186"/>
                    <a:pt x="24176" y="1"/>
                    <a:pt x="2400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791" name="Google Shape;791;p31"/>
          <p:cNvGrpSpPr/>
          <p:nvPr/>
        </p:nvGrpSpPr>
        <p:grpSpPr>
          <a:xfrm rot="-5400000">
            <a:off x="10609047" y="-1266780"/>
            <a:ext cx="1263971" cy="4689987"/>
            <a:chOff x="4128096" y="2589445"/>
            <a:chExt cx="465334" cy="1726630"/>
          </a:xfrm>
        </p:grpSpPr>
        <p:sp>
          <p:nvSpPr>
            <p:cNvPr id="792" name="Google Shape;792;p31"/>
            <p:cNvSpPr/>
            <p:nvPr/>
          </p:nvSpPr>
          <p:spPr>
            <a:xfrm rot="-5400000">
              <a:off x="4350516" y="3592343"/>
              <a:ext cx="447328" cy="38495"/>
            </a:xfrm>
            <a:custGeom>
              <a:avLst/>
              <a:gdLst/>
              <a:ahLst/>
              <a:cxnLst/>
              <a:rect l="l" t="t" r="r" b="b"/>
              <a:pathLst>
                <a:path w="10284" h="885" extrusionOk="0">
                  <a:moveTo>
                    <a:pt x="9927" y="0"/>
                  </a:moveTo>
                  <a:cubicBezTo>
                    <a:pt x="9742" y="0"/>
                    <a:pt x="9628" y="114"/>
                    <a:pt x="9571" y="242"/>
                  </a:cubicBezTo>
                  <a:lnTo>
                    <a:pt x="0" y="242"/>
                  </a:lnTo>
                  <a:lnTo>
                    <a:pt x="0" y="884"/>
                  </a:lnTo>
                  <a:lnTo>
                    <a:pt x="243" y="884"/>
                  </a:lnTo>
                  <a:lnTo>
                    <a:pt x="243" y="471"/>
                  </a:lnTo>
                  <a:lnTo>
                    <a:pt x="9571" y="471"/>
                  </a:lnTo>
                  <a:cubicBezTo>
                    <a:pt x="9628" y="656"/>
                    <a:pt x="9742" y="770"/>
                    <a:pt x="9927" y="770"/>
                  </a:cubicBezTo>
                  <a:cubicBezTo>
                    <a:pt x="10155" y="770"/>
                    <a:pt x="10284" y="599"/>
                    <a:pt x="10284" y="357"/>
                  </a:cubicBezTo>
                  <a:cubicBezTo>
                    <a:pt x="10284" y="171"/>
                    <a:pt x="10155" y="0"/>
                    <a:pt x="9927"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93" name="Google Shape;793;p31"/>
            <p:cNvSpPr/>
            <p:nvPr/>
          </p:nvSpPr>
          <p:spPr>
            <a:xfrm rot="-5400000">
              <a:off x="4258650" y="2857151"/>
              <a:ext cx="602484" cy="67073"/>
            </a:xfrm>
            <a:custGeom>
              <a:avLst/>
              <a:gdLst/>
              <a:ahLst/>
              <a:cxnLst/>
              <a:rect l="l" t="t" r="r" b="b"/>
              <a:pathLst>
                <a:path w="13851" h="1542" extrusionOk="0">
                  <a:moveTo>
                    <a:pt x="13494" y="1"/>
                  </a:moveTo>
                  <a:cubicBezTo>
                    <a:pt x="13322" y="1"/>
                    <a:pt x="13137" y="58"/>
                    <a:pt x="13137" y="243"/>
                  </a:cubicBezTo>
                  <a:lnTo>
                    <a:pt x="1" y="243"/>
                  </a:lnTo>
                  <a:lnTo>
                    <a:pt x="1" y="1541"/>
                  </a:lnTo>
                  <a:lnTo>
                    <a:pt x="243" y="1541"/>
                  </a:lnTo>
                  <a:lnTo>
                    <a:pt x="243" y="472"/>
                  </a:lnTo>
                  <a:lnTo>
                    <a:pt x="13137" y="472"/>
                  </a:lnTo>
                  <a:cubicBezTo>
                    <a:pt x="13137" y="600"/>
                    <a:pt x="13322" y="714"/>
                    <a:pt x="13494" y="714"/>
                  </a:cubicBezTo>
                  <a:cubicBezTo>
                    <a:pt x="13679" y="714"/>
                    <a:pt x="13850" y="543"/>
                    <a:pt x="13850" y="357"/>
                  </a:cubicBezTo>
                  <a:cubicBezTo>
                    <a:pt x="13850" y="115"/>
                    <a:pt x="13679" y="1"/>
                    <a:pt x="1349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94" name="Google Shape;794;p31"/>
            <p:cNvSpPr/>
            <p:nvPr/>
          </p:nvSpPr>
          <p:spPr>
            <a:xfrm rot="-5400000">
              <a:off x="4342753" y="2990231"/>
              <a:ext cx="395827" cy="105525"/>
            </a:xfrm>
            <a:custGeom>
              <a:avLst/>
              <a:gdLst/>
              <a:ahLst/>
              <a:cxnLst/>
              <a:rect l="l" t="t" r="r" b="b"/>
              <a:pathLst>
                <a:path w="9100" h="2426" extrusionOk="0">
                  <a:moveTo>
                    <a:pt x="8686" y="1"/>
                  </a:moveTo>
                  <a:cubicBezTo>
                    <a:pt x="8558" y="1"/>
                    <a:pt x="8387" y="115"/>
                    <a:pt x="8330" y="229"/>
                  </a:cubicBezTo>
                  <a:lnTo>
                    <a:pt x="0" y="229"/>
                  </a:lnTo>
                  <a:lnTo>
                    <a:pt x="0" y="2425"/>
                  </a:lnTo>
                  <a:lnTo>
                    <a:pt x="243" y="2425"/>
                  </a:lnTo>
                  <a:lnTo>
                    <a:pt x="243" y="471"/>
                  </a:lnTo>
                  <a:lnTo>
                    <a:pt x="8330" y="471"/>
                  </a:lnTo>
                  <a:cubicBezTo>
                    <a:pt x="8387" y="642"/>
                    <a:pt x="8558" y="771"/>
                    <a:pt x="8686" y="771"/>
                  </a:cubicBezTo>
                  <a:cubicBezTo>
                    <a:pt x="8914" y="771"/>
                    <a:pt x="9100" y="585"/>
                    <a:pt x="9100" y="357"/>
                  </a:cubicBezTo>
                  <a:cubicBezTo>
                    <a:pt x="9100" y="172"/>
                    <a:pt x="8914" y="1"/>
                    <a:pt x="8686"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95" name="Google Shape;795;p31"/>
            <p:cNvSpPr/>
            <p:nvPr/>
          </p:nvSpPr>
          <p:spPr>
            <a:xfrm rot="-5400000">
              <a:off x="4236967" y="2935946"/>
              <a:ext cx="565859" cy="147065"/>
            </a:xfrm>
            <a:custGeom>
              <a:avLst/>
              <a:gdLst/>
              <a:ahLst/>
              <a:cxnLst/>
              <a:rect l="l" t="t" r="r" b="b"/>
              <a:pathLst>
                <a:path w="13009" h="3381" extrusionOk="0">
                  <a:moveTo>
                    <a:pt x="12594" y="0"/>
                  </a:moveTo>
                  <a:cubicBezTo>
                    <a:pt x="12480" y="0"/>
                    <a:pt x="12295" y="114"/>
                    <a:pt x="12238" y="242"/>
                  </a:cubicBezTo>
                  <a:lnTo>
                    <a:pt x="0" y="242"/>
                  </a:lnTo>
                  <a:lnTo>
                    <a:pt x="0" y="3380"/>
                  </a:lnTo>
                  <a:lnTo>
                    <a:pt x="243" y="3380"/>
                  </a:lnTo>
                  <a:lnTo>
                    <a:pt x="243" y="471"/>
                  </a:lnTo>
                  <a:lnTo>
                    <a:pt x="12238" y="471"/>
                  </a:lnTo>
                  <a:cubicBezTo>
                    <a:pt x="12295" y="656"/>
                    <a:pt x="12480" y="770"/>
                    <a:pt x="12594" y="770"/>
                  </a:cubicBezTo>
                  <a:cubicBezTo>
                    <a:pt x="12837" y="770"/>
                    <a:pt x="13008" y="599"/>
                    <a:pt x="13008" y="357"/>
                  </a:cubicBezTo>
                  <a:cubicBezTo>
                    <a:pt x="13008" y="171"/>
                    <a:pt x="12837" y="0"/>
                    <a:pt x="12594"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96" name="Google Shape;796;p31"/>
            <p:cNvSpPr/>
            <p:nvPr/>
          </p:nvSpPr>
          <p:spPr>
            <a:xfrm rot="-5400000">
              <a:off x="4284728" y="3027769"/>
              <a:ext cx="421317" cy="196087"/>
            </a:xfrm>
            <a:custGeom>
              <a:avLst/>
              <a:gdLst/>
              <a:ahLst/>
              <a:cxnLst/>
              <a:rect l="l" t="t" r="r" b="b"/>
              <a:pathLst>
                <a:path w="9686" h="4508" extrusionOk="0">
                  <a:moveTo>
                    <a:pt x="9329" y="0"/>
                  </a:moveTo>
                  <a:cubicBezTo>
                    <a:pt x="9157" y="0"/>
                    <a:pt x="8972" y="114"/>
                    <a:pt x="8972" y="300"/>
                  </a:cubicBezTo>
                  <a:lnTo>
                    <a:pt x="1" y="300"/>
                  </a:lnTo>
                  <a:lnTo>
                    <a:pt x="1" y="4507"/>
                  </a:lnTo>
                  <a:lnTo>
                    <a:pt x="243" y="4507"/>
                  </a:lnTo>
                  <a:lnTo>
                    <a:pt x="243" y="528"/>
                  </a:lnTo>
                  <a:lnTo>
                    <a:pt x="8972" y="528"/>
                  </a:lnTo>
                  <a:cubicBezTo>
                    <a:pt x="8972" y="656"/>
                    <a:pt x="9157" y="770"/>
                    <a:pt x="9329" y="770"/>
                  </a:cubicBezTo>
                  <a:cubicBezTo>
                    <a:pt x="9514" y="770"/>
                    <a:pt x="9685" y="585"/>
                    <a:pt x="9685" y="414"/>
                  </a:cubicBezTo>
                  <a:cubicBezTo>
                    <a:pt x="9685" y="171"/>
                    <a:pt x="9514" y="0"/>
                    <a:pt x="9329"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97" name="Google Shape;797;p31"/>
            <p:cNvSpPr/>
            <p:nvPr/>
          </p:nvSpPr>
          <p:spPr>
            <a:xfrm rot="-5400000">
              <a:off x="3936988" y="3222875"/>
              <a:ext cx="1067777" cy="245108"/>
            </a:xfrm>
            <a:custGeom>
              <a:avLst/>
              <a:gdLst/>
              <a:ahLst/>
              <a:cxnLst/>
              <a:rect l="l" t="t" r="r" b="b"/>
              <a:pathLst>
                <a:path w="24548" h="5635" extrusionOk="0">
                  <a:moveTo>
                    <a:pt x="24190" y="0"/>
                  </a:moveTo>
                  <a:cubicBezTo>
                    <a:pt x="24005" y="0"/>
                    <a:pt x="23834" y="115"/>
                    <a:pt x="23834" y="229"/>
                  </a:cubicBezTo>
                  <a:lnTo>
                    <a:pt x="11525" y="229"/>
                  </a:lnTo>
                  <a:lnTo>
                    <a:pt x="11525" y="4151"/>
                  </a:lnTo>
                  <a:lnTo>
                    <a:pt x="1" y="4151"/>
                  </a:lnTo>
                  <a:lnTo>
                    <a:pt x="1" y="5634"/>
                  </a:lnTo>
                  <a:lnTo>
                    <a:pt x="243" y="5634"/>
                  </a:lnTo>
                  <a:lnTo>
                    <a:pt x="243" y="4393"/>
                  </a:lnTo>
                  <a:lnTo>
                    <a:pt x="11768" y="4393"/>
                  </a:lnTo>
                  <a:lnTo>
                    <a:pt x="11768" y="471"/>
                  </a:lnTo>
                  <a:lnTo>
                    <a:pt x="23834" y="471"/>
                  </a:lnTo>
                  <a:cubicBezTo>
                    <a:pt x="23834" y="642"/>
                    <a:pt x="24005" y="771"/>
                    <a:pt x="24190" y="771"/>
                  </a:cubicBezTo>
                  <a:cubicBezTo>
                    <a:pt x="24362" y="771"/>
                    <a:pt x="24547" y="585"/>
                    <a:pt x="24547" y="357"/>
                  </a:cubicBezTo>
                  <a:cubicBezTo>
                    <a:pt x="24547" y="172"/>
                    <a:pt x="24362" y="0"/>
                    <a:pt x="2419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98" name="Google Shape;798;p31"/>
            <p:cNvSpPr/>
            <p:nvPr/>
          </p:nvSpPr>
          <p:spPr>
            <a:xfrm rot="-5400000">
              <a:off x="3583049" y="3406216"/>
              <a:ext cx="1613105" cy="206613"/>
            </a:xfrm>
            <a:custGeom>
              <a:avLst/>
              <a:gdLst/>
              <a:ahLst/>
              <a:cxnLst/>
              <a:rect l="l" t="t" r="r" b="b"/>
              <a:pathLst>
                <a:path w="37085" h="4750" extrusionOk="0">
                  <a:moveTo>
                    <a:pt x="36670" y="0"/>
                  </a:moveTo>
                  <a:cubicBezTo>
                    <a:pt x="36542" y="0"/>
                    <a:pt x="36371" y="114"/>
                    <a:pt x="36314" y="228"/>
                  </a:cubicBezTo>
                  <a:lnTo>
                    <a:pt x="20325" y="228"/>
                  </a:lnTo>
                  <a:lnTo>
                    <a:pt x="20325" y="4507"/>
                  </a:lnTo>
                  <a:lnTo>
                    <a:pt x="1" y="4507"/>
                  </a:lnTo>
                  <a:lnTo>
                    <a:pt x="1" y="4750"/>
                  </a:lnTo>
                  <a:lnTo>
                    <a:pt x="20568" y="4750"/>
                  </a:lnTo>
                  <a:lnTo>
                    <a:pt x="20568" y="471"/>
                  </a:lnTo>
                  <a:lnTo>
                    <a:pt x="36314" y="471"/>
                  </a:lnTo>
                  <a:cubicBezTo>
                    <a:pt x="36371" y="642"/>
                    <a:pt x="36542" y="713"/>
                    <a:pt x="36670" y="713"/>
                  </a:cubicBezTo>
                  <a:cubicBezTo>
                    <a:pt x="36899" y="713"/>
                    <a:pt x="37084" y="585"/>
                    <a:pt x="37084" y="357"/>
                  </a:cubicBezTo>
                  <a:cubicBezTo>
                    <a:pt x="37084" y="171"/>
                    <a:pt x="36899" y="0"/>
                    <a:pt x="3667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99" name="Google Shape;799;p31"/>
            <p:cNvSpPr/>
            <p:nvPr/>
          </p:nvSpPr>
          <p:spPr>
            <a:xfrm rot="-5400000">
              <a:off x="3683572" y="3550758"/>
              <a:ext cx="1318409" cy="212224"/>
            </a:xfrm>
            <a:custGeom>
              <a:avLst/>
              <a:gdLst/>
              <a:ahLst/>
              <a:cxnLst/>
              <a:rect l="l" t="t" r="r" b="b"/>
              <a:pathLst>
                <a:path w="30310" h="4879" extrusionOk="0">
                  <a:moveTo>
                    <a:pt x="29896" y="0"/>
                  </a:moveTo>
                  <a:cubicBezTo>
                    <a:pt x="29767" y="0"/>
                    <a:pt x="29596" y="71"/>
                    <a:pt x="29539" y="243"/>
                  </a:cubicBezTo>
                  <a:lnTo>
                    <a:pt x="18956" y="243"/>
                  </a:lnTo>
                  <a:lnTo>
                    <a:pt x="18956" y="4636"/>
                  </a:lnTo>
                  <a:lnTo>
                    <a:pt x="1" y="4636"/>
                  </a:lnTo>
                  <a:lnTo>
                    <a:pt x="1" y="4878"/>
                  </a:lnTo>
                  <a:lnTo>
                    <a:pt x="19198" y="4878"/>
                  </a:lnTo>
                  <a:lnTo>
                    <a:pt x="19198" y="485"/>
                  </a:lnTo>
                  <a:lnTo>
                    <a:pt x="29539" y="485"/>
                  </a:lnTo>
                  <a:cubicBezTo>
                    <a:pt x="29596" y="599"/>
                    <a:pt x="29767" y="713"/>
                    <a:pt x="29896" y="713"/>
                  </a:cubicBezTo>
                  <a:cubicBezTo>
                    <a:pt x="30124" y="713"/>
                    <a:pt x="30309" y="542"/>
                    <a:pt x="30309" y="357"/>
                  </a:cubicBezTo>
                  <a:cubicBezTo>
                    <a:pt x="30309" y="129"/>
                    <a:pt x="30124" y="0"/>
                    <a:pt x="2989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00" name="Google Shape;800;p31"/>
            <p:cNvSpPr/>
            <p:nvPr/>
          </p:nvSpPr>
          <p:spPr>
            <a:xfrm rot="-5400000">
              <a:off x="3890469" y="3910287"/>
              <a:ext cx="679996" cy="131580"/>
            </a:xfrm>
            <a:custGeom>
              <a:avLst/>
              <a:gdLst/>
              <a:ahLst/>
              <a:cxnLst/>
              <a:rect l="l" t="t" r="r" b="b"/>
              <a:pathLst>
                <a:path w="15633" h="3025" extrusionOk="0">
                  <a:moveTo>
                    <a:pt x="15219" y="1"/>
                  </a:moveTo>
                  <a:cubicBezTo>
                    <a:pt x="15034" y="1"/>
                    <a:pt x="14863" y="115"/>
                    <a:pt x="14863" y="357"/>
                  </a:cubicBezTo>
                  <a:cubicBezTo>
                    <a:pt x="14863" y="528"/>
                    <a:pt x="14977" y="714"/>
                    <a:pt x="15219" y="714"/>
                  </a:cubicBezTo>
                  <a:lnTo>
                    <a:pt x="15219" y="2796"/>
                  </a:lnTo>
                  <a:lnTo>
                    <a:pt x="1" y="2796"/>
                  </a:lnTo>
                  <a:lnTo>
                    <a:pt x="1" y="3024"/>
                  </a:lnTo>
                  <a:lnTo>
                    <a:pt x="15447" y="3024"/>
                  </a:lnTo>
                  <a:lnTo>
                    <a:pt x="15447" y="657"/>
                  </a:lnTo>
                  <a:cubicBezTo>
                    <a:pt x="15504" y="585"/>
                    <a:pt x="15633" y="471"/>
                    <a:pt x="15633" y="357"/>
                  </a:cubicBezTo>
                  <a:cubicBezTo>
                    <a:pt x="15633" y="115"/>
                    <a:pt x="15447" y="1"/>
                    <a:pt x="15219"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01" name="Google Shape;801;p31"/>
            <p:cNvSpPr/>
            <p:nvPr/>
          </p:nvSpPr>
          <p:spPr>
            <a:xfrm rot="-5400000">
              <a:off x="3593294" y="3509501"/>
              <a:ext cx="1400924" cy="212224"/>
            </a:xfrm>
            <a:custGeom>
              <a:avLst/>
              <a:gdLst/>
              <a:ahLst/>
              <a:cxnLst/>
              <a:rect l="l" t="t" r="r" b="b"/>
              <a:pathLst>
                <a:path w="32207" h="4879" extrusionOk="0">
                  <a:moveTo>
                    <a:pt x="31850" y="0"/>
                  </a:moveTo>
                  <a:cubicBezTo>
                    <a:pt x="31678" y="0"/>
                    <a:pt x="31493" y="57"/>
                    <a:pt x="31493" y="243"/>
                  </a:cubicBezTo>
                  <a:lnTo>
                    <a:pt x="17715" y="243"/>
                  </a:lnTo>
                  <a:lnTo>
                    <a:pt x="17715" y="4636"/>
                  </a:lnTo>
                  <a:lnTo>
                    <a:pt x="1" y="4636"/>
                  </a:lnTo>
                  <a:lnTo>
                    <a:pt x="1" y="4878"/>
                  </a:lnTo>
                  <a:lnTo>
                    <a:pt x="17943" y="4878"/>
                  </a:lnTo>
                  <a:lnTo>
                    <a:pt x="17943" y="485"/>
                  </a:lnTo>
                  <a:lnTo>
                    <a:pt x="31493" y="485"/>
                  </a:lnTo>
                  <a:cubicBezTo>
                    <a:pt x="31493" y="599"/>
                    <a:pt x="31678" y="714"/>
                    <a:pt x="31850" y="714"/>
                  </a:cubicBezTo>
                  <a:cubicBezTo>
                    <a:pt x="32035" y="714"/>
                    <a:pt x="32206" y="542"/>
                    <a:pt x="32206" y="357"/>
                  </a:cubicBezTo>
                  <a:cubicBezTo>
                    <a:pt x="32206" y="129"/>
                    <a:pt x="32035" y="0"/>
                    <a:pt x="31850"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02" name="Google Shape;802;p31"/>
            <p:cNvSpPr/>
            <p:nvPr/>
          </p:nvSpPr>
          <p:spPr>
            <a:xfrm rot="-5400000">
              <a:off x="3468913" y="3442188"/>
              <a:ext cx="1533069" cy="214704"/>
            </a:xfrm>
            <a:custGeom>
              <a:avLst/>
              <a:gdLst/>
              <a:ahLst/>
              <a:cxnLst/>
              <a:rect l="l" t="t" r="r" b="b"/>
              <a:pathLst>
                <a:path w="35245" h="4936" extrusionOk="0">
                  <a:moveTo>
                    <a:pt x="34831" y="0"/>
                  </a:moveTo>
                  <a:cubicBezTo>
                    <a:pt x="34702" y="0"/>
                    <a:pt x="34531" y="71"/>
                    <a:pt x="34474" y="243"/>
                  </a:cubicBezTo>
                  <a:lnTo>
                    <a:pt x="16403" y="243"/>
                  </a:lnTo>
                  <a:lnTo>
                    <a:pt x="16403" y="4707"/>
                  </a:lnTo>
                  <a:lnTo>
                    <a:pt x="1" y="4707"/>
                  </a:lnTo>
                  <a:lnTo>
                    <a:pt x="1" y="4935"/>
                  </a:lnTo>
                  <a:lnTo>
                    <a:pt x="16645" y="4935"/>
                  </a:lnTo>
                  <a:lnTo>
                    <a:pt x="16645" y="485"/>
                  </a:lnTo>
                  <a:lnTo>
                    <a:pt x="34474" y="485"/>
                  </a:lnTo>
                  <a:cubicBezTo>
                    <a:pt x="34531" y="599"/>
                    <a:pt x="34702" y="713"/>
                    <a:pt x="34831" y="713"/>
                  </a:cubicBezTo>
                  <a:cubicBezTo>
                    <a:pt x="35059" y="713"/>
                    <a:pt x="35244" y="542"/>
                    <a:pt x="35244" y="357"/>
                  </a:cubicBezTo>
                  <a:cubicBezTo>
                    <a:pt x="35244" y="129"/>
                    <a:pt x="35059" y="0"/>
                    <a:pt x="34831"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Tree>
    <p:extLst>
      <p:ext uri="{BB962C8B-B14F-4D97-AF65-F5344CB8AC3E}">
        <p14:creationId xmlns:p14="http://schemas.microsoft.com/office/powerpoint/2010/main" val="184458299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803"/>
        <p:cNvGrpSpPr/>
        <p:nvPr/>
      </p:nvGrpSpPr>
      <p:grpSpPr>
        <a:xfrm>
          <a:off x="0" y="0"/>
          <a:ext cx="0" cy="0"/>
          <a:chOff x="0" y="0"/>
          <a:chExt cx="0" cy="0"/>
        </a:xfrm>
      </p:grpSpPr>
      <p:sp>
        <p:nvSpPr>
          <p:cNvPr id="804" name="Google Shape;804;p32"/>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grpSp>
        <p:nvGrpSpPr>
          <p:cNvPr id="805" name="Google Shape;805;p32"/>
          <p:cNvGrpSpPr/>
          <p:nvPr/>
        </p:nvGrpSpPr>
        <p:grpSpPr>
          <a:xfrm rot="10800000">
            <a:off x="536330" y="-1566192"/>
            <a:ext cx="829295" cy="3601237"/>
            <a:chOff x="4792514" y="2979701"/>
            <a:chExt cx="305307" cy="1325804"/>
          </a:xfrm>
        </p:grpSpPr>
        <p:sp>
          <p:nvSpPr>
            <p:cNvPr id="806" name="Google Shape;806;p32"/>
            <p:cNvSpPr/>
            <p:nvPr/>
          </p:nvSpPr>
          <p:spPr>
            <a:xfrm rot="-5400000">
              <a:off x="4409125" y="3616809"/>
              <a:ext cx="1266256" cy="111136"/>
            </a:xfrm>
            <a:custGeom>
              <a:avLst/>
              <a:gdLst/>
              <a:ahLst/>
              <a:cxnLst/>
              <a:rect l="l" t="t" r="r" b="b"/>
              <a:pathLst>
                <a:path w="29111" h="2555" extrusionOk="0">
                  <a:moveTo>
                    <a:pt x="0" y="1"/>
                  </a:moveTo>
                  <a:lnTo>
                    <a:pt x="0" y="229"/>
                  </a:lnTo>
                  <a:lnTo>
                    <a:pt x="15803" y="229"/>
                  </a:lnTo>
                  <a:lnTo>
                    <a:pt x="18114" y="2554"/>
                  </a:lnTo>
                  <a:lnTo>
                    <a:pt x="23462" y="2554"/>
                  </a:lnTo>
                  <a:lnTo>
                    <a:pt x="24775" y="1185"/>
                  </a:lnTo>
                  <a:lnTo>
                    <a:pt x="28397" y="1185"/>
                  </a:lnTo>
                  <a:cubicBezTo>
                    <a:pt x="28397" y="1370"/>
                    <a:pt x="28583" y="1484"/>
                    <a:pt x="28754" y="1484"/>
                  </a:cubicBezTo>
                  <a:cubicBezTo>
                    <a:pt x="28939" y="1484"/>
                    <a:pt x="29111" y="1299"/>
                    <a:pt x="29111" y="1128"/>
                  </a:cubicBezTo>
                  <a:cubicBezTo>
                    <a:pt x="29111" y="885"/>
                    <a:pt x="28939" y="714"/>
                    <a:pt x="28754" y="714"/>
                  </a:cubicBezTo>
                  <a:cubicBezTo>
                    <a:pt x="28583" y="714"/>
                    <a:pt x="28454" y="828"/>
                    <a:pt x="28397" y="942"/>
                  </a:cubicBezTo>
                  <a:lnTo>
                    <a:pt x="24718" y="942"/>
                  </a:lnTo>
                  <a:lnTo>
                    <a:pt x="23405" y="2312"/>
                  </a:lnTo>
                  <a:lnTo>
                    <a:pt x="18242" y="2312"/>
                  </a:lnTo>
                  <a:lnTo>
                    <a:pt x="1591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07" name="Google Shape;807;p32"/>
            <p:cNvSpPr/>
            <p:nvPr/>
          </p:nvSpPr>
          <p:spPr>
            <a:xfrm rot="-5400000">
              <a:off x="4335310" y="3589536"/>
              <a:ext cx="1325804" cy="106134"/>
            </a:xfrm>
            <a:custGeom>
              <a:avLst/>
              <a:gdLst/>
              <a:ahLst/>
              <a:cxnLst/>
              <a:rect l="l" t="t" r="r" b="b"/>
              <a:pathLst>
                <a:path w="30480" h="2440" extrusionOk="0">
                  <a:moveTo>
                    <a:pt x="0" y="0"/>
                  </a:moveTo>
                  <a:lnTo>
                    <a:pt x="0" y="243"/>
                  </a:lnTo>
                  <a:lnTo>
                    <a:pt x="16459" y="243"/>
                  </a:lnTo>
                  <a:lnTo>
                    <a:pt x="18656" y="2439"/>
                  </a:lnTo>
                  <a:lnTo>
                    <a:pt x="22878" y="2439"/>
                  </a:lnTo>
                  <a:lnTo>
                    <a:pt x="24361" y="899"/>
                  </a:lnTo>
                  <a:lnTo>
                    <a:pt x="29767" y="899"/>
                  </a:lnTo>
                  <a:cubicBezTo>
                    <a:pt x="29824" y="1013"/>
                    <a:pt x="29952" y="1127"/>
                    <a:pt x="30066" y="1127"/>
                  </a:cubicBezTo>
                  <a:cubicBezTo>
                    <a:pt x="30309" y="1127"/>
                    <a:pt x="30480" y="956"/>
                    <a:pt x="30480" y="771"/>
                  </a:cubicBezTo>
                  <a:cubicBezTo>
                    <a:pt x="30480" y="542"/>
                    <a:pt x="30309" y="357"/>
                    <a:pt x="30066" y="357"/>
                  </a:cubicBezTo>
                  <a:cubicBezTo>
                    <a:pt x="29881" y="357"/>
                    <a:pt x="29767" y="471"/>
                    <a:pt x="29710" y="656"/>
                  </a:cubicBezTo>
                  <a:lnTo>
                    <a:pt x="24247" y="656"/>
                  </a:lnTo>
                  <a:lnTo>
                    <a:pt x="22749" y="2197"/>
                  </a:lnTo>
                  <a:lnTo>
                    <a:pt x="18770" y="2197"/>
                  </a:lnTo>
                  <a:lnTo>
                    <a:pt x="16574"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08" name="Google Shape;808;p32"/>
            <p:cNvSpPr/>
            <p:nvPr/>
          </p:nvSpPr>
          <p:spPr>
            <a:xfrm rot="-5400000">
              <a:off x="4348012" y="3656827"/>
              <a:ext cx="1196790" cy="100566"/>
            </a:xfrm>
            <a:custGeom>
              <a:avLst/>
              <a:gdLst/>
              <a:ahLst/>
              <a:cxnLst/>
              <a:rect l="l" t="t" r="r" b="b"/>
              <a:pathLst>
                <a:path w="27514" h="2312" extrusionOk="0">
                  <a:moveTo>
                    <a:pt x="27157" y="1"/>
                  </a:moveTo>
                  <a:cubicBezTo>
                    <a:pt x="26971" y="1"/>
                    <a:pt x="26857" y="115"/>
                    <a:pt x="26800" y="300"/>
                  </a:cubicBezTo>
                  <a:lnTo>
                    <a:pt x="23890" y="300"/>
                  </a:lnTo>
                  <a:lnTo>
                    <a:pt x="22165" y="2083"/>
                  </a:lnTo>
                  <a:lnTo>
                    <a:pt x="19612" y="2083"/>
                  </a:lnTo>
                  <a:lnTo>
                    <a:pt x="17643" y="115"/>
                  </a:lnTo>
                  <a:lnTo>
                    <a:pt x="0" y="115"/>
                  </a:lnTo>
                  <a:lnTo>
                    <a:pt x="0" y="357"/>
                  </a:lnTo>
                  <a:lnTo>
                    <a:pt x="17586" y="357"/>
                  </a:lnTo>
                  <a:lnTo>
                    <a:pt x="19483" y="2311"/>
                  </a:lnTo>
                  <a:lnTo>
                    <a:pt x="22222" y="2311"/>
                  </a:lnTo>
                  <a:lnTo>
                    <a:pt x="24004" y="528"/>
                  </a:lnTo>
                  <a:lnTo>
                    <a:pt x="26800" y="528"/>
                  </a:lnTo>
                  <a:cubicBezTo>
                    <a:pt x="26857" y="657"/>
                    <a:pt x="26971" y="771"/>
                    <a:pt x="27157" y="771"/>
                  </a:cubicBezTo>
                  <a:cubicBezTo>
                    <a:pt x="27385" y="771"/>
                    <a:pt x="27513" y="600"/>
                    <a:pt x="27513" y="414"/>
                  </a:cubicBezTo>
                  <a:cubicBezTo>
                    <a:pt x="27513" y="172"/>
                    <a:pt x="27385" y="1"/>
                    <a:pt x="2715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09" name="Google Shape;809;p32"/>
            <p:cNvSpPr/>
            <p:nvPr/>
          </p:nvSpPr>
          <p:spPr>
            <a:xfrm rot="-5400000">
              <a:off x="4316977" y="3695300"/>
              <a:ext cx="1119234" cy="101175"/>
            </a:xfrm>
            <a:custGeom>
              <a:avLst/>
              <a:gdLst/>
              <a:ahLst/>
              <a:cxnLst/>
              <a:rect l="l" t="t" r="r" b="b"/>
              <a:pathLst>
                <a:path w="25731" h="2326" extrusionOk="0">
                  <a:moveTo>
                    <a:pt x="25374" y="1"/>
                  </a:moveTo>
                  <a:cubicBezTo>
                    <a:pt x="25188" y="1"/>
                    <a:pt x="25074" y="129"/>
                    <a:pt x="25017" y="300"/>
                  </a:cubicBezTo>
                  <a:lnTo>
                    <a:pt x="23947" y="300"/>
                  </a:lnTo>
                  <a:lnTo>
                    <a:pt x="22165" y="2083"/>
                  </a:lnTo>
                  <a:lnTo>
                    <a:pt x="20382" y="2083"/>
                  </a:lnTo>
                  <a:lnTo>
                    <a:pt x="18955" y="657"/>
                  </a:lnTo>
                  <a:lnTo>
                    <a:pt x="0" y="657"/>
                  </a:lnTo>
                  <a:lnTo>
                    <a:pt x="0" y="899"/>
                  </a:lnTo>
                  <a:lnTo>
                    <a:pt x="18827" y="899"/>
                  </a:lnTo>
                  <a:lnTo>
                    <a:pt x="20253" y="2326"/>
                  </a:lnTo>
                  <a:lnTo>
                    <a:pt x="22222" y="2326"/>
                  </a:lnTo>
                  <a:lnTo>
                    <a:pt x="24062" y="543"/>
                  </a:lnTo>
                  <a:lnTo>
                    <a:pt x="25017" y="543"/>
                  </a:lnTo>
                  <a:cubicBezTo>
                    <a:pt x="25074" y="657"/>
                    <a:pt x="25188" y="785"/>
                    <a:pt x="25374" y="785"/>
                  </a:cubicBezTo>
                  <a:cubicBezTo>
                    <a:pt x="25545" y="785"/>
                    <a:pt x="25730" y="600"/>
                    <a:pt x="25730" y="429"/>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10" name="Google Shape;810;p32"/>
            <p:cNvSpPr/>
            <p:nvPr/>
          </p:nvSpPr>
          <p:spPr>
            <a:xfrm rot="-5400000">
              <a:off x="4328765" y="3810699"/>
              <a:ext cx="958554" cy="31057"/>
            </a:xfrm>
            <a:custGeom>
              <a:avLst/>
              <a:gdLst/>
              <a:ahLst/>
              <a:cxnLst/>
              <a:rect l="l" t="t" r="r" b="b"/>
              <a:pathLst>
                <a:path w="22037" h="714" extrusionOk="0">
                  <a:moveTo>
                    <a:pt x="21623" y="1"/>
                  </a:moveTo>
                  <a:cubicBezTo>
                    <a:pt x="21508" y="1"/>
                    <a:pt x="21323" y="58"/>
                    <a:pt x="21266" y="243"/>
                  </a:cubicBezTo>
                  <a:lnTo>
                    <a:pt x="0" y="243"/>
                  </a:lnTo>
                  <a:lnTo>
                    <a:pt x="0" y="486"/>
                  </a:lnTo>
                  <a:lnTo>
                    <a:pt x="21266" y="486"/>
                  </a:lnTo>
                  <a:cubicBezTo>
                    <a:pt x="21323" y="657"/>
                    <a:pt x="21508" y="714"/>
                    <a:pt x="21623" y="714"/>
                  </a:cubicBezTo>
                  <a:cubicBezTo>
                    <a:pt x="21865" y="714"/>
                    <a:pt x="22036" y="600"/>
                    <a:pt x="22036" y="357"/>
                  </a:cubicBezTo>
                  <a:cubicBezTo>
                    <a:pt x="22036" y="129"/>
                    <a:pt x="21865" y="1"/>
                    <a:pt x="2162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811" name="Google Shape;811;p32"/>
          <p:cNvGrpSpPr/>
          <p:nvPr/>
        </p:nvGrpSpPr>
        <p:grpSpPr>
          <a:xfrm>
            <a:off x="9941607" y="4367010"/>
            <a:ext cx="1299411" cy="4219756"/>
            <a:chOff x="6278982" y="2751992"/>
            <a:chExt cx="478381" cy="1553513"/>
          </a:xfrm>
        </p:grpSpPr>
        <p:sp>
          <p:nvSpPr>
            <p:cNvPr id="812" name="Google Shape;812;p32"/>
            <p:cNvSpPr/>
            <p:nvPr/>
          </p:nvSpPr>
          <p:spPr>
            <a:xfrm rot="-5400000">
              <a:off x="6192439" y="3740581"/>
              <a:ext cx="1059686" cy="70161"/>
            </a:xfrm>
            <a:custGeom>
              <a:avLst/>
              <a:gdLst/>
              <a:ahLst/>
              <a:cxnLst/>
              <a:rect l="l" t="t" r="r" b="b"/>
              <a:pathLst>
                <a:path w="24362" h="1613" extrusionOk="0">
                  <a:moveTo>
                    <a:pt x="0" y="0"/>
                  </a:moveTo>
                  <a:lnTo>
                    <a:pt x="0" y="243"/>
                  </a:lnTo>
                  <a:lnTo>
                    <a:pt x="15917" y="243"/>
                  </a:lnTo>
                  <a:lnTo>
                    <a:pt x="17173" y="1313"/>
                  </a:lnTo>
                  <a:lnTo>
                    <a:pt x="23648" y="1313"/>
                  </a:lnTo>
                  <a:cubicBezTo>
                    <a:pt x="23705" y="1498"/>
                    <a:pt x="23819" y="1612"/>
                    <a:pt x="24004" y="1612"/>
                  </a:cubicBezTo>
                  <a:cubicBezTo>
                    <a:pt x="24176" y="1612"/>
                    <a:pt x="24361" y="1427"/>
                    <a:pt x="24361" y="1199"/>
                  </a:cubicBezTo>
                  <a:cubicBezTo>
                    <a:pt x="24361" y="1013"/>
                    <a:pt x="24176" y="842"/>
                    <a:pt x="24004" y="842"/>
                  </a:cubicBezTo>
                  <a:cubicBezTo>
                    <a:pt x="23819" y="842"/>
                    <a:pt x="23705" y="956"/>
                    <a:pt x="23648" y="1070"/>
                  </a:cubicBezTo>
                  <a:lnTo>
                    <a:pt x="17230" y="1070"/>
                  </a:lnTo>
                  <a:lnTo>
                    <a:pt x="15975"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13" name="Google Shape;813;p32"/>
            <p:cNvSpPr/>
            <p:nvPr/>
          </p:nvSpPr>
          <p:spPr>
            <a:xfrm rot="-5400000">
              <a:off x="6010359" y="3607522"/>
              <a:ext cx="1325804" cy="70161"/>
            </a:xfrm>
            <a:custGeom>
              <a:avLst/>
              <a:gdLst/>
              <a:ahLst/>
              <a:cxnLst/>
              <a:rect l="l" t="t" r="r" b="b"/>
              <a:pathLst>
                <a:path w="30480" h="1613" extrusionOk="0">
                  <a:moveTo>
                    <a:pt x="0" y="1"/>
                  </a:moveTo>
                  <a:lnTo>
                    <a:pt x="0" y="243"/>
                  </a:lnTo>
                  <a:lnTo>
                    <a:pt x="17173" y="243"/>
                  </a:lnTo>
                  <a:lnTo>
                    <a:pt x="18242" y="1370"/>
                  </a:lnTo>
                  <a:lnTo>
                    <a:pt x="29710" y="1370"/>
                  </a:lnTo>
                  <a:cubicBezTo>
                    <a:pt x="29767" y="1484"/>
                    <a:pt x="29952" y="1612"/>
                    <a:pt x="30066" y="1612"/>
                  </a:cubicBezTo>
                  <a:cubicBezTo>
                    <a:pt x="30309" y="1612"/>
                    <a:pt x="30480" y="1427"/>
                    <a:pt x="30480" y="1256"/>
                  </a:cubicBezTo>
                  <a:cubicBezTo>
                    <a:pt x="30480" y="1013"/>
                    <a:pt x="30309" y="842"/>
                    <a:pt x="30066" y="842"/>
                  </a:cubicBezTo>
                  <a:cubicBezTo>
                    <a:pt x="29952" y="842"/>
                    <a:pt x="29767" y="956"/>
                    <a:pt x="29710" y="1127"/>
                  </a:cubicBezTo>
                  <a:lnTo>
                    <a:pt x="18356" y="1127"/>
                  </a:lnTo>
                  <a:lnTo>
                    <a:pt x="17230"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14" name="Google Shape;814;p32"/>
            <p:cNvSpPr/>
            <p:nvPr/>
          </p:nvSpPr>
          <p:spPr>
            <a:xfrm rot="-5400000">
              <a:off x="6022147" y="3665853"/>
              <a:ext cx="1214755" cy="64550"/>
            </a:xfrm>
            <a:custGeom>
              <a:avLst/>
              <a:gdLst/>
              <a:ahLst/>
              <a:cxnLst/>
              <a:rect l="l" t="t" r="r" b="b"/>
              <a:pathLst>
                <a:path w="27927" h="1484" extrusionOk="0">
                  <a:moveTo>
                    <a:pt x="0" y="0"/>
                  </a:moveTo>
                  <a:lnTo>
                    <a:pt x="0" y="229"/>
                  </a:lnTo>
                  <a:lnTo>
                    <a:pt x="17943" y="229"/>
                  </a:lnTo>
                  <a:lnTo>
                    <a:pt x="18898" y="1241"/>
                  </a:lnTo>
                  <a:lnTo>
                    <a:pt x="27157" y="1241"/>
                  </a:lnTo>
                  <a:cubicBezTo>
                    <a:pt x="27214" y="1427"/>
                    <a:pt x="27385" y="1484"/>
                    <a:pt x="27513" y="1484"/>
                  </a:cubicBezTo>
                  <a:cubicBezTo>
                    <a:pt x="27741" y="1484"/>
                    <a:pt x="27927" y="1298"/>
                    <a:pt x="27927" y="1127"/>
                  </a:cubicBezTo>
                  <a:cubicBezTo>
                    <a:pt x="27927" y="885"/>
                    <a:pt x="27741" y="771"/>
                    <a:pt x="27513" y="771"/>
                  </a:cubicBezTo>
                  <a:cubicBezTo>
                    <a:pt x="27385" y="771"/>
                    <a:pt x="27214" y="828"/>
                    <a:pt x="27157" y="999"/>
                  </a:cubicBezTo>
                  <a:lnTo>
                    <a:pt x="19012" y="999"/>
                  </a:lnTo>
                  <a:lnTo>
                    <a:pt x="18000"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15" name="Google Shape;815;p32"/>
            <p:cNvSpPr/>
            <p:nvPr/>
          </p:nvSpPr>
          <p:spPr>
            <a:xfrm rot="-5400000">
              <a:off x="5843461" y="3619310"/>
              <a:ext cx="1279305" cy="93085"/>
            </a:xfrm>
            <a:custGeom>
              <a:avLst/>
              <a:gdLst/>
              <a:ahLst/>
              <a:cxnLst/>
              <a:rect l="l" t="t" r="r" b="b"/>
              <a:pathLst>
                <a:path w="29411" h="2140" extrusionOk="0">
                  <a:moveTo>
                    <a:pt x="28996" y="0"/>
                  </a:moveTo>
                  <a:cubicBezTo>
                    <a:pt x="28882" y="0"/>
                    <a:pt x="28697" y="57"/>
                    <a:pt x="28640" y="243"/>
                  </a:cubicBezTo>
                  <a:lnTo>
                    <a:pt x="20610" y="243"/>
                  </a:lnTo>
                  <a:lnTo>
                    <a:pt x="20610" y="1911"/>
                  </a:lnTo>
                  <a:lnTo>
                    <a:pt x="0" y="1911"/>
                  </a:lnTo>
                  <a:lnTo>
                    <a:pt x="0" y="2140"/>
                  </a:lnTo>
                  <a:lnTo>
                    <a:pt x="20852" y="2140"/>
                  </a:lnTo>
                  <a:lnTo>
                    <a:pt x="20852" y="485"/>
                  </a:lnTo>
                  <a:lnTo>
                    <a:pt x="28640" y="485"/>
                  </a:lnTo>
                  <a:cubicBezTo>
                    <a:pt x="28697" y="656"/>
                    <a:pt x="28882" y="713"/>
                    <a:pt x="28996" y="713"/>
                  </a:cubicBezTo>
                  <a:cubicBezTo>
                    <a:pt x="29239" y="713"/>
                    <a:pt x="29410" y="542"/>
                    <a:pt x="29410" y="357"/>
                  </a:cubicBezTo>
                  <a:cubicBezTo>
                    <a:pt x="29410" y="129"/>
                    <a:pt x="29239" y="0"/>
                    <a:pt x="2899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16" name="Google Shape;816;p32"/>
            <p:cNvSpPr/>
            <p:nvPr/>
          </p:nvSpPr>
          <p:spPr>
            <a:xfrm rot="-5400000">
              <a:off x="5753204" y="3565025"/>
              <a:ext cx="1374825" cy="106134"/>
            </a:xfrm>
            <a:custGeom>
              <a:avLst/>
              <a:gdLst/>
              <a:ahLst/>
              <a:cxnLst/>
              <a:rect l="l" t="t" r="r" b="b"/>
              <a:pathLst>
                <a:path w="31607" h="2440" extrusionOk="0">
                  <a:moveTo>
                    <a:pt x="31193" y="1"/>
                  </a:moveTo>
                  <a:cubicBezTo>
                    <a:pt x="31079" y="1"/>
                    <a:pt x="30893" y="58"/>
                    <a:pt x="30836" y="243"/>
                  </a:cubicBezTo>
                  <a:lnTo>
                    <a:pt x="19426" y="243"/>
                  </a:lnTo>
                  <a:lnTo>
                    <a:pt x="19426" y="2197"/>
                  </a:lnTo>
                  <a:lnTo>
                    <a:pt x="0" y="2197"/>
                  </a:lnTo>
                  <a:lnTo>
                    <a:pt x="0" y="2439"/>
                  </a:lnTo>
                  <a:lnTo>
                    <a:pt x="19669" y="2439"/>
                  </a:lnTo>
                  <a:lnTo>
                    <a:pt x="19669" y="471"/>
                  </a:lnTo>
                  <a:lnTo>
                    <a:pt x="30836" y="471"/>
                  </a:lnTo>
                  <a:cubicBezTo>
                    <a:pt x="30893" y="657"/>
                    <a:pt x="31079" y="714"/>
                    <a:pt x="31193" y="714"/>
                  </a:cubicBezTo>
                  <a:cubicBezTo>
                    <a:pt x="31435" y="714"/>
                    <a:pt x="31607" y="542"/>
                    <a:pt x="31607" y="357"/>
                  </a:cubicBezTo>
                  <a:cubicBezTo>
                    <a:pt x="31607" y="115"/>
                    <a:pt x="31435" y="1"/>
                    <a:pt x="3119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17" name="Google Shape;817;p32"/>
            <p:cNvSpPr/>
            <p:nvPr/>
          </p:nvSpPr>
          <p:spPr>
            <a:xfrm rot="-5400000">
              <a:off x="5618885" y="3466677"/>
              <a:ext cx="1553513" cy="124142"/>
            </a:xfrm>
            <a:custGeom>
              <a:avLst/>
              <a:gdLst/>
              <a:ahLst/>
              <a:cxnLst/>
              <a:rect l="l" t="t" r="r" b="b"/>
              <a:pathLst>
                <a:path w="35715" h="2854" extrusionOk="0">
                  <a:moveTo>
                    <a:pt x="35301" y="1"/>
                  </a:moveTo>
                  <a:cubicBezTo>
                    <a:pt x="35172" y="1"/>
                    <a:pt x="35001" y="58"/>
                    <a:pt x="34944" y="229"/>
                  </a:cubicBezTo>
                  <a:lnTo>
                    <a:pt x="18185" y="229"/>
                  </a:lnTo>
                  <a:lnTo>
                    <a:pt x="18185" y="2611"/>
                  </a:lnTo>
                  <a:lnTo>
                    <a:pt x="0" y="2611"/>
                  </a:lnTo>
                  <a:lnTo>
                    <a:pt x="0" y="2853"/>
                  </a:lnTo>
                  <a:lnTo>
                    <a:pt x="18413" y="2853"/>
                  </a:lnTo>
                  <a:lnTo>
                    <a:pt x="18413" y="471"/>
                  </a:lnTo>
                  <a:lnTo>
                    <a:pt x="34944" y="471"/>
                  </a:lnTo>
                  <a:cubicBezTo>
                    <a:pt x="35001" y="642"/>
                    <a:pt x="35172" y="714"/>
                    <a:pt x="35301" y="714"/>
                  </a:cubicBezTo>
                  <a:cubicBezTo>
                    <a:pt x="35529" y="714"/>
                    <a:pt x="35714" y="528"/>
                    <a:pt x="35714" y="357"/>
                  </a:cubicBezTo>
                  <a:cubicBezTo>
                    <a:pt x="35714" y="115"/>
                    <a:pt x="35529" y="1"/>
                    <a:pt x="35301"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18" name="Google Shape;818;p32"/>
            <p:cNvSpPr/>
            <p:nvPr/>
          </p:nvSpPr>
          <p:spPr>
            <a:xfrm rot="-5400000">
              <a:off x="5790418" y="3674835"/>
              <a:ext cx="1119234" cy="142106"/>
            </a:xfrm>
            <a:custGeom>
              <a:avLst/>
              <a:gdLst/>
              <a:ahLst/>
              <a:cxnLst/>
              <a:rect l="l" t="t" r="r" b="b"/>
              <a:pathLst>
                <a:path w="25731" h="3267" extrusionOk="0">
                  <a:moveTo>
                    <a:pt x="25374" y="1"/>
                  </a:moveTo>
                  <a:cubicBezTo>
                    <a:pt x="25188" y="1"/>
                    <a:pt x="25074" y="115"/>
                    <a:pt x="25017" y="243"/>
                  </a:cubicBezTo>
                  <a:lnTo>
                    <a:pt x="17044" y="243"/>
                  </a:lnTo>
                  <a:lnTo>
                    <a:pt x="17044" y="3038"/>
                  </a:lnTo>
                  <a:lnTo>
                    <a:pt x="0" y="3038"/>
                  </a:lnTo>
                  <a:lnTo>
                    <a:pt x="0" y="3267"/>
                  </a:lnTo>
                  <a:lnTo>
                    <a:pt x="17287" y="3267"/>
                  </a:lnTo>
                  <a:lnTo>
                    <a:pt x="17287" y="471"/>
                  </a:lnTo>
                  <a:lnTo>
                    <a:pt x="25017" y="471"/>
                  </a:lnTo>
                  <a:cubicBezTo>
                    <a:pt x="25074" y="657"/>
                    <a:pt x="25188" y="771"/>
                    <a:pt x="25374" y="771"/>
                  </a:cubicBezTo>
                  <a:cubicBezTo>
                    <a:pt x="25545" y="771"/>
                    <a:pt x="25730" y="600"/>
                    <a:pt x="25730" y="357"/>
                  </a:cubicBezTo>
                  <a:cubicBezTo>
                    <a:pt x="25730" y="186"/>
                    <a:pt x="25545" y="1"/>
                    <a:pt x="25374"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19" name="Google Shape;819;p32"/>
            <p:cNvSpPr/>
            <p:nvPr/>
          </p:nvSpPr>
          <p:spPr>
            <a:xfrm rot="-5400000">
              <a:off x="6430370" y="3978513"/>
              <a:ext cx="620405" cy="33580"/>
            </a:xfrm>
            <a:custGeom>
              <a:avLst/>
              <a:gdLst/>
              <a:ahLst/>
              <a:cxnLst/>
              <a:rect l="l" t="t" r="r" b="b"/>
              <a:pathLst>
                <a:path w="14263" h="772" extrusionOk="0">
                  <a:moveTo>
                    <a:pt x="13906" y="1"/>
                  </a:moveTo>
                  <a:cubicBezTo>
                    <a:pt x="13721" y="1"/>
                    <a:pt x="13607" y="115"/>
                    <a:pt x="13550" y="229"/>
                  </a:cubicBezTo>
                  <a:lnTo>
                    <a:pt x="0" y="229"/>
                  </a:lnTo>
                  <a:lnTo>
                    <a:pt x="0" y="472"/>
                  </a:lnTo>
                  <a:lnTo>
                    <a:pt x="13550" y="472"/>
                  </a:lnTo>
                  <a:cubicBezTo>
                    <a:pt x="13607" y="657"/>
                    <a:pt x="13721" y="771"/>
                    <a:pt x="13906" y="771"/>
                  </a:cubicBezTo>
                  <a:cubicBezTo>
                    <a:pt x="14078" y="771"/>
                    <a:pt x="14263" y="586"/>
                    <a:pt x="14263" y="358"/>
                  </a:cubicBezTo>
                  <a:cubicBezTo>
                    <a:pt x="14263" y="172"/>
                    <a:pt x="14078" y="1"/>
                    <a:pt x="13906"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20" name="Google Shape;820;p32"/>
            <p:cNvSpPr/>
            <p:nvPr/>
          </p:nvSpPr>
          <p:spPr>
            <a:xfrm rot="-5400000">
              <a:off x="5858989" y="3544234"/>
              <a:ext cx="1460429" cy="62114"/>
            </a:xfrm>
            <a:custGeom>
              <a:avLst/>
              <a:gdLst/>
              <a:ahLst/>
              <a:cxnLst/>
              <a:rect l="l" t="t" r="r" b="b"/>
              <a:pathLst>
                <a:path w="33575" h="1428" extrusionOk="0">
                  <a:moveTo>
                    <a:pt x="0" y="1"/>
                  </a:moveTo>
                  <a:lnTo>
                    <a:pt x="0" y="243"/>
                  </a:lnTo>
                  <a:lnTo>
                    <a:pt x="18542" y="243"/>
                  </a:lnTo>
                  <a:lnTo>
                    <a:pt x="19483" y="1185"/>
                  </a:lnTo>
                  <a:lnTo>
                    <a:pt x="32862" y="1185"/>
                  </a:lnTo>
                  <a:cubicBezTo>
                    <a:pt x="32919" y="1313"/>
                    <a:pt x="33033" y="1427"/>
                    <a:pt x="33161" y="1427"/>
                  </a:cubicBezTo>
                  <a:cubicBezTo>
                    <a:pt x="33389" y="1427"/>
                    <a:pt x="33575" y="1256"/>
                    <a:pt x="33575" y="1013"/>
                  </a:cubicBezTo>
                  <a:cubicBezTo>
                    <a:pt x="33575" y="828"/>
                    <a:pt x="33389" y="657"/>
                    <a:pt x="33161" y="657"/>
                  </a:cubicBezTo>
                  <a:cubicBezTo>
                    <a:pt x="32976" y="657"/>
                    <a:pt x="32862" y="771"/>
                    <a:pt x="32805" y="956"/>
                  </a:cubicBezTo>
                  <a:lnTo>
                    <a:pt x="19612" y="956"/>
                  </a:lnTo>
                  <a:lnTo>
                    <a:pt x="18599"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Tree>
    <p:extLst>
      <p:ext uri="{BB962C8B-B14F-4D97-AF65-F5344CB8AC3E}">
        <p14:creationId xmlns:p14="http://schemas.microsoft.com/office/powerpoint/2010/main" val="427797618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7413D-9A48-09B2-EF30-E454976D676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2B64E225-F6FE-6428-5F3C-6CCE1374C15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60059CE-C069-DE9C-412D-8E74C03FC2F9}"/>
              </a:ext>
            </a:extLst>
          </p:cNvPr>
          <p:cNvSpPr>
            <a:spLocks noGrp="1"/>
          </p:cNvSpPr>
          <p:nvPr>
            <p:ph type="dt" sz="half" idx="10"/>
          </p:nvPr>
        </p:nvSpPr>
        <p:spPr/>
        <p:txBody>
          <a:bodyPr/>
          <a:lstStyle/>
          <a:p>
            <a:fld id="{1BC1D76E-57AA-47FF-908B-FCE25ACCE949}" type="datetimeFigureOut">
              <a:rPr lang="en-IN" smtClean="0"/>
              <a:t>12-02-2025</a:t>
            </a:fld>
            <a:endParaRPr lang="en-IN"/>
          </a:p>
        </p:txBody>
      </p:sp>
      <p:sp>
        <p:nvSpPr>
          <p:cNvPr id="5" name="Footer Placeholder 4">
            <a:extLst>
              <a:ext uri="{FF2B5EF4-FFF2-40B4-BE49-F238E27FC236}">
                <a16:creationId xmlns:a16="http://schemas.microsoft.com/office/drawing/2014/main" id="{0DF861CF-5572-484C-F7FC-C678241982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84B4A6D-5D79-72F6-FA5D-9099BF321E9E}"/>
              </a:ext>
            </a:extLst>
          </p:cNvPr>
          <p:cNvSpPr>
            <a:spLocks noGrp="1"/>
          </p:cNvSpPr>
          <p:nvPr>
            <p:ph type="sldNum" sz="quarter" idx="12"/>
          </p:nvPr>
        </p:nvSpPr>
        <p:spPr/>
        <p:txBody>
          <a:bodyPr/>
          <a:lstStyle/>
          <a:p>
            <a:fld id="{5CA70F8B-2575-4214-A81A-02B7707D8FBC}" type="slidenum">
              <a:rPr lang="en-IN" smtClean="0"/>
              <a:t>‹#›</a:t>
            </a:fld>
            <a:endParaRPr lang="en-IN"/>
          </a:p>
        </p:txBody>
      </p:sp>
    </p:spTree>
    <p:extLst>
      <p:ext uri="{BB962C8B-B14F-4D97-AF65-F5344CB8AC3E}">
        <p14:creationId xmlns:p14="http://schemas.microsoft.com/office/powerpoint/2010/main" val="312502378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824"/>
        <p:cNvGrpSpPr/>
        <p:nvPr/>
      </p:nvGrpSpPr>
      <p:grpSpPr>
        <a:xfrm>
          <a:off x="0" y="0"/>
          <a:ext cx="0" cy="0"/>
          <a:chOff x="0" y="0"/>
          <a:chExt cx="0" cy="0"/>
        </a:xfrm>
      </p:grpSpPr>
    </p:spTree>
    <p:extLst>
      <p:ext uri="{BB962C8B-B14F-4D97-AF65-F5344CB8AC3E}">
        <p14:creationId xmlns:p14="http://schemas.microsoft.com/office/powerpoint/2010/main" val="316490215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only" preserve="1">
  <p:cSld name="Title only">
    <p:spTree>
      <p:nvGrpSpPr>
        <p:cNvPr id="1" name="Shape 825"/>
        <p:cNvGrpSpPr/>
        <p:nvPr/>
      </p:nvGrpSpPr>
      <p:grpSpPr>
        <a:xfrm>
          <a:off x="0" y="0"/>
          <a:ext cx="0" cy="0"/>
          <a:chOff x="0" y="0"/>
          <a:chExt cx="0" cy="0"/>
        </a:xfrm>
      </p:grpSpPr>
      <p:sp>
        <p:nvSpPr>
          <p:cNvPr id="826" name="Google Shape;826;p35"/>
          <p:cNvSpPr txBox="1">
            <a:spLocks noGrp="1"/>
          </p:cNvSpPr>
          <p:nvPr>
            <p:ph type="title"/>
          </p:nvPr>
        </p:nvSpPr>
        <p:spPr>
          <a:xfrm>
            <a:off x="955700" y="681200"/>
            <a:ext cx="10280800" cy="6432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a:solidFill>
                  <a:schemeClr val="lt1"/>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r>
              <a:rPr lang="en-US"/>
              <a:t>Click to edit Master title style</a:t>
            </a:r>
            <a:endParaRPr/>
          </a:p>
        </p:txBody>
      </p:sp>
    </p:spTree>
    <p:extLst>
      <p:ext uri="{BB962C8B-B14F-4D97-AF65-F5344CB8AC3E}">
        <p14:creationId xmlns:p14="http://schemas.microsoft.com/office/powerpoint/2010/main" val="3981695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16"/>
        <p:cNvGrpSpPr/>
        <p:nvPr/>
      </p:nvGrpSpPr>
      <p:grpSpPr>
        <a:xfrm>
          <a:off x="0" y="0"/>
          <a:ext cx="0" cy="0"/>
          <a:chOff x="0" y="0"/>
          <a:chExt cx="0" cy="0"/>
        </a:xfrm>
      </p:grpSpPr>
      <p:sp>
        <p:nvSpPr>
          <p:cNvPr id="217" name="Google Shape;217;p8"/>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8" name="Google Shape;218;p8"/>
          <p:cNvSpPr txBox="1">
            <a:spLocks noGrp="1"/>
          </p:cNvSpPr>
          <p:nvPr>
            <p:ph type="title"/>
          </p:nvPr>
        </p:nvSpPr>
        <p:spPr>
          <a:xfrm>
            <a:off x="2031467" y="2334167"/>
            <a:ext cx="8129200" cy="16868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80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r>
              <a:rPr lang="en-US"/>
              <a:t>Click to edit Master title style</a:t>
            </a:r>
            <a:endParaRPr/>
          </a:p>
        </p:txBody>
      </p:sp>
    </p:spTree>
    <p:extLst>
      <p:ext uri="{BB962C8B-B14F-4D97-AF65-F5344CB8AC3E}">
        <p14:creationId xmlns:p14="http://schemas.microsoft.com/office/powerpoint/2010/main" val="2003711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219"/>
        <p:cNvGrpSpPr/>
        <p:nvPr/>
      </p:nvGrpSpPr>
      <p:grpSpPr>
        <a:xfrm>
          <a:off x="0" y="0"/>
          <a:ext cx="0" cy="0"/>
          <a:chOff x="0" y="0"/>
          <a:chExt cx="0" cy="0"/>
        </a:xfrm>
      </p:grpSpPr>
      <p:sp>
        <p:nvSpPr>
          <p:cNvPr id="220" name="Google Shape;220;p9"/>
          <p:cNvSpPr/>
          <p:nvPr/>
        </p:nvSpPr>
        <p:spPr>
          <a:xfrm>
            <a:off x="292633" y="241467"/>
            <a:ext cx="11606800" cy="6374800"/>
          </a:xfrm>
          <a:prstGeom prst="roundRect">
            <a:avLst>
              <a:gd name="adj" fmla="val 5732"/>
            </a:avLst>
          </a:prstGeom>
          <a:gradFill>
            <a:gsLst>
              <a:gs pos="0">
                <a:schemeClr val="lt2"/>
              </a:gs>
              <a:gs pos="100000">
                <a:schemeClr val="dk2"/>
              </a:gs>
            </a:gsLst>
            <a:lin ang="8100019"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21" name="Google Shape;221;p9"/>
          <p:cNvGrpSpPr/>
          <p:nvPr/>
        </p:nvGrpSpPr>
        <p:grpSpPr>
          <a:xfrm>
            <a:off x="344110" y="3076349"/>
            <a:ext cx="798997" cy="3781665"/>
            <a:chOff x="6333570" y="2751992"/>
            <a:chExt cx="328229" cy="1553513"/>
          </a:xfrm>
        </p:grpSpPr>
        <p:sp>
          <p:nvSpPr>
            <p:cNvPr id="222" name="Google Shape;222;p9"/>
            <p:cNvSpPr/>
            <p:nvPr/>
          </p:nvSpPr>
          <p:spPr>
            <a:xfrm rot="-5400000">
              <a:off x="6022147" y="3665853"/>
              <a:ext cx="1214755" cy="64550"/>
            </a:xfrm>
            <a:custGeom>
              <a:avLst/>
              <a:gdLst/>
              <a:ahLst/>
              <a:cxnLst/>
              <a:rect l="l" t="t" r="r" b="b"/>
              <a:pathLst>
                <a:path w="27927" h="1484" extrusionOk="0">
                  <a:moveTo>
                    <a:pt x="0" y="0"/>
                  </a:moveTo>
                  <a:lnTo>
                    <a:pt x="0" y="229"/>
                  </a:lnTo>
                  <a:lnTo>
                    <a:pt x="17943" y="229"/>
                  </a:lnTo>
                  <a:lnTo>
                    <a:pt x="18898" y="1241"/>
                  </a:lnTo>
                  <a:lnTo>
                    <a:pt x="27157" y="1241"/>
                  </a:lnTo>
                  <a:cubicBezTo>
                    <a:pt x="27214" y="1427"/>
                    <a:pt x="27385" y="1484"/>
                    <a:pt x="27513" y="1484"/>
                  </a:cubicBezTo>
                  <a:cubicBezTo>
                    <a:pt x="27741" y="1484"/>
                    <a:pt x="27927" y="1298"/>
                    <a:pt x="27927" y="1127"/>
                  </a:cubicBezTo>
                  <a:cubicBezTo>
                    <a:pt x="27927" y="885"/>
                    <a:pt x="27741" y="771"/>
                    <a:pt x="27513" y="771"/>
                  </a:cubicBezTo>
                  <a:cubicBezTo>
                    <a:pt x="27385" y="771"/>
                    <a:pt x="27214" y="828"/>
                    <a:pt x="27157" y="999"/>
                  </a:cubicBezTo>
                  <a:lnTo>
                    <a:pt x="19012" y="999"/>
                  </a:lnTo>
                  <a:lnTo>
                    <a:pt x="18000"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9"/>
            <p:cNvSpPr/>
            <p:nvPr/>
          </p:nvSpPr>
          <p:spPr>
            <a:xfrm rot="-5400000">
              <a:off x="5843461" y="3619310"/>
              <a:ext cx="1279305" cy="93085"/>
            </a:xfrm>
            <a:custGeom>
              <a:avLst/>
              <a:gdLst/>
              <a:ahLst/>
              <a:cxnLst/>
              <a:rect l="l" t="t" r="r" b="b"/>
              <a:pathLst>
                <a:path w="29411" h="2140" extrusionOk="0">
                  <a:moveTo>
                    <a:pt x="28996" y="0"/>
                  </a:moveTo>
                  <a:cubicBezTo>
                    <a:pt x="28882" y="0"/>
                    <a:pt x="28697" y="57"/>
                    <a:pt x="28640" y="243"/>
                  </a:cubicBezTo>
                  <a:lnTo>
                    <a:pt x="20610" y="243"/>
                  </a:lnTo>
                  <a:lnTo>
                    <a:pt x="20610" y="1911"/>
                  </a:lnTo>
                  <a:lnTo>
                    <a:pt x="0" y="1911"/>
                  </a:lnTo>
                  <a:lnTo>
                    <a:pt x="0" y="2140"/>
                  </a:lnTo>
                  <a:lnTo>
                    <a:pt x="20852" y="2140"/>
                  </a:lnTo>
                  <a:lnTo>
                    <a:pt x="20852" y="485"/>
                  </a:lnTo>
                  <a:lnTo>
                    <a:pt x="28640" y="485"/>
                  </a:lnTo>
                  <a:cubicBezTo>
                    <a:pt x="28697" y="656"/>
                    <a:pt x="28882" y="713"/>
                    <a:pt x="28996" y="713"/>
                  </a:cubicBezTo>
                  <a:cubicBezTo>
                    <a:pt x="29239" y="713"/>
                    <a:pt x="29410" y="542"/>
                    <a:pt x="29410" y="357"/>
                  </a:cubicBezTo>
                  <a:cubicBezTo>
                    <a:pt x="29410" y="129"/>
                    <a:pt x="29239" y="0"/>
                    <a:pt x="28996"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9"/>
            <p:cNvSpPr/>
            <p:nvPr/>
          </p:nvSpPr>
          <p:spPr>
            <a:xfrm rot="-5400000">
              <a:off x="5753204" y="3565025"/>
              <a:ext cx="1374825" cy="106134"/>
            </a:xfrm>
            <a:custGeom>
              <a:avLst/>
              <a:gdLst/>
              <a:ahLst/>
              <a:cxnLst/>
              <a:rect l="l" t="t" r="r" b="b"/>
              <a:pathLst>
                <a:path w="31607" h="2440" extrusionOk="0">
                  <a:moveTo>
                    <a:pt x="31193" y="1"/>
                  </a:moveTo>
                  <a:cubicBezTo>
                    <a:pt x="31079" y="1"/>
                    <a:pt x="30893" y="58"/>
                    <a:pt x="30836" y="243"/>
                  </a:cubicBezTo>
                  <a:lnTo>
                    <a:pt x="19426" y="243"/>
                  </a:lnTo>
                  <a:lnTo>
                    <a:pt x="19426" y="2197"/>
                  </a:lnTo>
                  <a:lnTo>
                    <a:pt x="0" y="2197"/>
                  </a:lnTo>
                  <a:lnTo>
                    <a:pt x="0" y="2439"/>
                  </a:lnTo>
                  <a:lnTo>
                    <a:pt x="19669" y="2439"/>
                  </a:lnTo>
                  <a:lnTo>
                    <a:pt x="19669" y="471"/>
                  </a:lnTo>
                  <a:lnTo>
                    <a:pt x="30836" y="471"/>
                  </a:lnTo>
                  <a:cubicBezTo>
                    <a:pt x="30893" y="657"/>
                    <a:pt x="31079" y="714"/>
                    <a:pt x="31193" y="714"/>
                  </a:cubicBezTo>
                  <a:cubicBezTo>
                    <a:pt x="31435" y="714"/>
                    <a:pt x="31607" y="542"/>
                    <a:pt x="31607" y="357"/>
                  </a:cubicBezTo>
                  <a:cubicBezTo>
                    <a:pt x="31607" y="115"/>
                    <a:pt x="31435" y="1"/>
                    <a:pt x="31193"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9"/>
            <p:cNvSpPr/>
            <p:nvPr/>
          </p:nvSpPr>
          <p:spPr>
            <a:xfrm rot="-5400000">
              <a:off x="5618885" y="3466677"/>
              <a:ext cx="1553513" cy="124142"/>
            </a:xfrm>
            <a:custGeom>
              <a:avLst/>
              <a:gdLst/>
              <a:ahLst/>
              <a:cxnLst/>
              <a:rect l="l" t="t" r="r" b="b"/>
              <a:pathLst>
                <a:path w="35715" h="2854" extrusionOk="0">
                  <a:moveTo>
                    <a:pt x="35301" y="1"/>
                  </a:moveTo>
                  <a:cubicBezTo>
                    <a:pt x="35172" y="1"/>
                    <a:pt x="35001" y="58"/>
                    <a:pt x="34944" y="229"/>
                  </a:cubicBezTo>
                  <a:lnTo>
                    <a:pt x="18185" y="229"/>
                  </a:lnTo>
                  <a:lnTo>
                    <a:pt x="18185" y="2611"/>
                  </a:lnTo>
                  <a:lnTo>
                    <a:pt x="0" y="2611"/>
                  </a:lnTo>
                  <a:lnTo>
                    <a:pt x="0" y="2853"/>
                  </a:lnTo>
                  <a:lnTo>
                    <a:pt x="18413" y="2853"/>
                  </a:lnTo>
                  <a:lnTo>
                    <a:pt x="18413" y="471"/>
                  </a:lnTo>
                  <a:lnTo>
                    <a:pt x="34944" y="471"/>
                  </a:lnTo>
                  <a:cubicBezTo>
                    <a:pt x="35001" y="642"/>
                    <a:pt x="35172" y="714"/>
                    <a:pt x="35301" y="714"/>
                  </a:cubicBezTo>
                  <a:cubicBezTo>
                    <a:pt x="35529" y="714"/>
                    <a:pt x="35714" y="528"/>
                    <a:pt x="35714" y="357"/>
                  </a:cubicBezTo>
                  <a:cubicBezTo>
                    <a:pt x="35714" y="115"/>
                    <a:pt x="35529" y="1"/>
                    <a:pt x="35301"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9"/>
            <p:cNvSpPr/>
            <p:nvPr/>
          </p:nvSpPr>
          <p:spPr>
            <a:xfrm rot="-5400000">
              <a:off x="5858989" y="3544234"/>
              <a:ext cx="1460429" cy="62114"/>
            </a:xfrm>
            <a:custGeom>
              <a:avLst/>
              <a:gdLst/>
              <a:ahLst/>
              <a:cxnLst/>
              <a:rect l="l" t="t" r="r" b="b"/>
              <a:pathLst>
                <a:path w="33575" h="1428" extrusionOk="0">
                  <a:moveTo>
                    <a:pt x="0" y="1"/>
                  </a:moveTo>
                  <a:lnTo>
                    <a:pt x="0" y="243"/>
                  </a:lnTo>
                  <a:lnTo>
                    <a:pt x="18542" y="243"/>
                  </a:lnTo>
                  <a:lnTo>
                    <a:pt x="19483" y="1185"/>
                  </a:lnTo>
                  <a:lnTo>
                    <a:pt x="32862" y="1185"/>
                  </a:lnTo>
                  <a:cubicBezTo>
                    <a:pt x="32919" y="1313"/>
                    <a:pt x="33033" y="1427"/>
                    <a:pt x="33161" y="1427"/>
                  </a:cubicBezTo>
                  <a:cubicBezTo>
                    <a:pt x="33389" y="1427"/>
                    <a:pt x="33575" y="1256"/>
                    <a:pt x="33575" y="1013"/>
                  </a:cubicBezTo>
                  <a:cubicBezTo>
                    <a:pt x="33575" y="828"/>
                    <a:pt x="33389" y="657"/>
                    <a:pt x="33161" y="657"/>
                  </a:cubicBezTo>
                  <a:cubicBezTo>
                    <a:pt x="32976" y="657"/>
                    <a:pt x="32862" y="771"/>
                    <a:pt x="32805" y="956"/>
                  </a:cubicBezTo>
                  <a:lnTo>
                    <a:pt x="19612" y="956"/>
                  </a:lnTo>
                  <a:lnTo>
                    <a:pt x="18599"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7" name="Google Shape;227;p9"/>
          <p:cNvGrpSpPr/>
          <p:nvPr/>
        </p:nvGrpSpPr>
        <p:grpSpPr>
          <a:xfrm rot="10800000">
            <a:off x="11071686" y="-1"/>
            <a:ext cx="956132" cy="3346692"/>
            <a:chOff x="7780935" y="2930680"/>
            <a:chExt cx="392780" cy="1374825"/>
          </a:xfrm>
        </p:grpSpPr>
        <p:sp>
          <p:nvSpPr>
            <p:cNvPr id="228" name="Google Shape;228;p9"/>
            <p:cNvSpPr/>
            <p:nvPr/>
          </p:nvSpPr>
          <p:spPr>
            <a:xfrm rot="-5400000">
              <a:off x="7866274" y="3998065"/>
              <a:ext cx="449808" cy="165073"/>
            </a:xfrm>
            <a:custGeom>
              <a:avLst/>
              <a:gdLst/>
              <a:ahLst/>
              <a:cxnLst/>
              <a:rect l="l" t="t" r="r" b="b"/>
              <a:pathLst>
                <a:path w="10341" h="3795" extrusionOk="0">
                  <a:moveTo>
                    <a:pt x="0" y="0"/>
                  </a:moveTo>
                  <a:lnTo>
                    <a:pt x="0" y="229"/>
                  </a:lnTo>
                  <a:lnTo>
                    <a:pt x="9856" y="229"/>
                  </a:lnTo>
                  <a:lnTo>
                    <a:pt x="9856" y="3081"/>
                  </a:lnTo>
                  <a:cubicBezTo>
                    <a:pt x="9685" y="3081"/>
                    <a:pt x="9556" y="3267"/>
                    <a:pt x="9556" y="3438"/>
                  </a:cubicBezTo>
                  <a:cubicBezTo>
                    <a:pt x="9556" y="3623"/>
                    <a:pt x="9742" y="3794"/>
                    <a:pt x="9984" y="3794"/>
                  </a:cubicBezTo>
                  <a:cubicBezTo>
                    <a:pt x="10155" y="3794"/>
                    <a:pt x="10341" y="3623"/>
                    <a:pt x="10341" y="3438"/>
                  </a:cubicBezTo>
                  <a:cubicBezTo>
                    <a:pt x="10341" y="3267"/>
                    <a:pt x="10212" y="3081"/>
                    <a:pt x="10098" y="3081"/>
                  </a:cubicBezTo>
                  <a:lnTo>
                    <a:pt x="10098" y="0"/>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9"/>
            <p:cNvSpPr/>
            <p:nvPr/>
          </p:nvSpPr>
          <p:spPr>
            <a:xfrm rot="-5400000">
              <a:off x="7822212" y="3954002"/>
              <a:ext cx="498829" cy="204177"/>
            </a:xfrm>
            <a:custGeom>
              <a:avLst/>
              <a:gdLst/>
              <a:ahLst/>
              <a:cxnLst/>
              <a:rect l="l" t="t" r="r" b="b"/>
              <a:pathLst>
                <a:path w="11468" h="4694" extrusionOk="0">
                  <a:moveTo>
                    <a:pt x="0" y="1"/>
                  </a:moveTo>
                  <a:lnTo>
                    <a:pt x="0" y="243"/>
                  </a:lnTo>
                  <a:lnTo>
                    <a:pt x="10925" y="243"/>
                  </a:lnTo>
                  <a:lnTo>
                    <a:pt x="10925" y="3980"/>
                  </a:lnTo>
                  <a:cubicBezTo>
                    <a:pt x="10811" y="3980"/>
                    <a:pt x="10697" y="4166"/>
                    <a:pt x="10697" y="4337"/>
                  </a:cubicBezTo>
                  <a:cubicBezTo>
                    <a:pt x="10697" y="4522"/>
                    <a:pt x="10868" y="4693"/>
                    <a:pt x="11054" y="4693"/>
                  </a:cubicBezTo>
                  <a:cubicBezTo>
                    <a:pt x="11282" y="4693"/>
                    <a:pt x="11467" y="4522"/>
                    <a:pt x="11467" y="4337"/>
                  </a:cubicBezTo>
                  <a:cubicBezTo>
                    <a:pt x="11467" y="4166"/>
                    <a:pt x="11339" y="3980"/>
                    <a:pt x="11168" y="3980"/>
                  </a:cubicBezTo>
                  <a:lnTo>
                    <a:pt x="11168"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9"/>
            <p:cNvSpPr/>
            <p:nvPr/>
          </p:nvSpPr>
          <p:spPr>
            <a:xfrm rot="-5400000">
              <a:off x="7418033" y="3559740"/>
              <a:ext cx="1266256" cy="225274"/>
            </a:xfrm>
            <a:custGeom>
              <a:avLst/>
              <a:gdLst/>
              <a:ahLst/>
              <a:cxnLst/>
              <a:rect l="l" t="t" r="r" b="b"/>
              <a:pathLst>
                <a:path w="29111" h="5179" extrusionOk="0">
                  <a:moveTo>
                    <a:pt x="0" y="1"/>
                  </a:moveTo>
                  <a:lnTo>
                    <a:pt x="0" y="243"/>
                  </a:lnTo>
                  <a:lnTo>
                    <a:pt x="11995" y="243"/>
                  </a:lnTo>
                  <a:lnTo>
                    <a:pt x="11995" y="5178"/>
                  </a:lnTo>
                  <a:lnTo>
                    <a:pt x="16631" y="5178"/>
                  </a:lnTo>
                  <a:lnTo>
                    <a:pt x="20909" y="828"/>
                  </a:lnTo>
                  <a:lnTo>
                    <a:pt x="28340" y="828"/>
                  </a:lnTo>
                  <a:cubicBezTo>
                    <a:pt x="28397" y="1013"/>
                    <a:pt x="28526" y="1127"/>
                    <a:pt x="28697" y="1127"/>
                  </a:cubicBezTo>
                  <a:cubicBezTo>
                    <a:pt x="28939" y="1127"/>
                    <a:pt x="29111" y="956"/>
                    <a:pt x="29111" y="714"/>
                  </a:cubicBezTo>
                  <a:cubicBezTo>
                    <a:pt x="29111" y="543"/>
                    <a:pt x="28939" y="357"/>
                    <a:pt x="28697" y="357"/>
                  </a:cubicBezTo>
                  <a:cubicBezTo>
                    <a:pt x="28583" y="357"/>
                    <a:pt x="28397" y="471"/>
                    <a:pt x="28340" y="600"/>
                  </a:cubicBezTo>
                  <a:lnTo>
                    <a:pt x="20852" y="600"/>
                  </a:lnTo>
                  <a:lnTo>
                    <a:pt x="16516" y="4936"/>
                  </a:lnTo>
                  <a:lnTo>
                    <a:pt x="12238" y="4936"/>
                  </a:lnTo>
                  <a:lnTo>
                    <a:pt x="12238"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9"/>
            <p:cNvSpPr/>
            <p:nvPr/>
          </p:nvSpPr>
          <p:spPr>
            <a:xfrm rot="-5400000">
              <a:off x="7317206" y="3505455"/>
              <a:ext cx="1374825" cy="225274"/>
            </a:xfrm>
            <a:custGeom>
              <a:avLst/>
              <a:gdLst/>
              <a:ahLst/>
              <a:cxnLst/>
              <a:rect l="l" t="t" r="r" b="b"/>
              <a:pathLst>
                <a:path w="31607" h="5179" extrusionOk="0">
                  <a:moveTo>
                    <a:pt x="0" y="1"/>
                  </a:moveTo>
                  <a:lnTo>
                    <a:pt x="0" y="243"/>
                  </a:lnTo>
                  <a:lnTo>
                    <a:pt x="13065" y="243"/>
                  </a:lnTo>
                  <a:lnTo>
                    <a:pt x="13065" y="5178"/>
                  </a:lnTo>
                  <a:lnTo>
                    <a:pt x="15917" y="5178"/>
                  </a:lnTo>
                  <a:lnTo>
                    <a:pt x="20382" y="714"/>
                  </a:lnTo>
                  <a:lnTo>
                    <a:pt x="30836" y="714"/>
                  </a:lnTo>
                  <a:cubicBezTo>
                    <a:pt x="30893" y="900"/>
                    <a:pt x="31022" y="1014"/>
                    <a:pt x="31193" y="1014"/>
                  </a:cubicBezTo>
                  <a:cubicBezTo>
                    <a:pt x="31435" y="1014"/>
                    <a:pt x="31607" y="828"/>
                    <a:pt x="31607" y="600"/>
                  </a:cubicBezTo>
                  <a:cubicBezTo>
                    <a:pt x="31607" y="415"/>
                    <a:pt x="31435" y="243"/>
                    <a:pt x="31193" y="243"/>
                  </a:cubicBezTo>
                  <a:cubicBezTo>
                    <a:pt x="31079" y="243"/>
                    <a:pt x="30893" y="358"/>
                    <a:pt x="30836" y="472"/>
                  </a:cubicBezTo>
                  <a:lnTo>
                    <a:pt x="20253" y="472"/>
                  </a:lnTo>
                  <a:lnTo>
                    <a:pt x="15803" y="4936"/>
                  </a:lnTo>
                  <a:lnTo>
                    <a:pt x="13307" y="4936"/>
                  </a:lnTo>
                  <a:lnTo>
                    <a:pt x="13307" y="1"/>
                  </a:ln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9"/>
            <p:cNvSpPr/>
            <p:nvPr/>
          </p:nvSpPr>
          <p:spPr>
            <a:xfrm rot="-5400000">
              <a:off x="7374298" y="3624573"/>
              <a:ext cx="1144680" cy="217183"/>
            </a:xfrm>
            <a:custGeom>
              <a:avLst/>
              <a:gdLst/>
              <a:ahLst/>
              <a:cxnLst/>
              <a:rect l="l" t="t" r="r" b="b"/>
              <a:pathLst>
                <a:path w="26316" h="4993" extrusionOk="0">
                  <a:moveTo>
                    <a:pt x="25901" y="0"/>
                  </a:moveTo>
                  <a:cubicBezTo>
                    <a:pt x="25730" y="0"/>
                    <a:pt x="25602" y="114"/>
                    <a:pt x="25545" y="228"/>
                  </a:cubicBezTo>
                  <a:lnTo>
                    <a:pt x="20253" y="228"/>
                  </a:lnTo>
                  <a:lnTo>
                    <a:pt x="15689" y="4750"/>
                  </a:lnTo>
                  <a:lnTo>
                    <a:pt x="14491" y="4750"/>
                  </a:lnTo>
                  <a:lnTo>
                    <a:pt x="14491" y="171"/>
                  </a:lnTo>
                  <a:lnTo>
                    <a:pt x="0" y="171"/>
                  </a:lnTo>
                  <a:lnTo>
                    <a:pt x="0" y="414"/>
                  </a:lnTo>
                  <a:lnTo>
                    <a:pt x="14263" y="414"/>
                  </a:lnTo>
                  <a:lnTo>
                    <a:pt x="14263" y="4992"/>
                  </a:lnTo>
                  <a:lnTo>
                    <a:pt x="15803" y="4992"/>
                  </a:lnTo>
                  <a:lnTo>
                    <a:pt x="20325" y="471"/>
                  </a:lnTo>
                  <a:lnTo>
                    <a:pt x="25545" y="471"/>
                  </a:lnTo>
                  <a:cubicBezTo>
                    <a:pt x="25602" y="642"/>
                    <a:pt x="25787" y="713"/>
                    <a:pt x="25901" y="713"/>
                  </a:cubicBezTo>
                  <a:cubicBezTo>
                    <a:pt x="26144" y="713"/>
                    <a:pt x="26315" y="585"/>
                    <a:pt x="26315" y="357"/>
                  </a:cubicBezTo>
                  <a:cubicBezTo>
                    <a:pt x="26315" y="171"/>
                    <a:pt x="26144" y="0"/>
                    <a:pt x="25901" y="0"/>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9"/>
            <p:cNvSpPr/>
            <p:nvPr/>
          </p:nvSpPr>
          <p:spPr>
            <a:xfrm rot="-5400000">
              <a:off x="7256398" y="3576791"/>
              <a:ext cx="1253250" cy="204177"/>
            </a:xfrm>
            <a:custGeom>
              <a:avLst/>
              <a:gdLst/>
              <a:ahLst/>
              <a:cxnLst/>
              <a:rect l="l" t="t" r="r" b="b"/>
              <a:pathLst>
                <a:path w="28812" h="4694" extrusionOk="0">
                  <a:moveTo>
                    <a:pt x="28397" y="1"/>
                  </a:moveTo>
                  <a:cubicBezTo>
                    <a:pt x="28283" y="1"/>
                    <a:pt x="28098" y="115"/>
                    <a:pt x="28041" y="243"/>
                  </a:cubicBezTo>
                  <a:lnTo>
                    <a:pt x="19540" y="243"/>
                  </a:lnTo>
                  <a:lnTo>
                    <a:pt x="15618" y="4166"/>
                  </a:lnTo>
                  <a:lnTo>
                    <a:pt x="15618" y="172"/>
                  </a:lnTo>
                  <a:lnTo>
                    <a:pt x="0" y="172"/>
                  </a:lnTo>
                  <a:lnTo>
                    <a:pt x="0" y="415"/>
                  </a:lnTo>
                  <a:lnTo>
                    <a:pt x="15390" y="415"/>
                  </a:lnTo>
                  <a:lnTo>
                    <a:pt x="15390" y="4693"/>
                  </a:lnTo>
                  <a:lnTo>
                    <a:pt x="19669" y="472"/>
                  </a:lnTo>
                  <a:lnTo>
                    <a:pt x="28041" y="472"/>
                  </a:lnTo>
                  <a:cubicBezTo>
                    <a:pt x="28098" y="657"/>
                    <a:pt x="28226" y="771"/>
                    <a:pt x="28397" y="771"/>
                  </a:cubicBezTo>
                  <a:cubicBezTo>
                    <a:pt x="28640" y="771"/>
                    <a:pt x="28811" y="600"/>
                    <a:pt x="28811" y="357"/>
                  </a:cubicBezTo>
                  <a:cubicBezTo>
                    <a:pt x="28811" y="172"/>
                    <a:pt x="28640" y="1"/>
                    <a:pt x="28397" y="1"/>
                  </a:cubicBezTo>
                  <a:close/>
                </a:path>
              </a:pathLst>
            </a:custGeom>
            <a:gradFill>
              <a:gsLst>
                <a:gs pos="0">
                  <a:schemeClr val="accent3"/>
                </a:gs>
                <a:gs pos="100000">
                  <a:schemeClr val="accent4"/>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34" name="Google Shape;234;p9"/>
          <p:cNvSpPr txBox="1">
            <a:spLocks noGrp="1"/>
          </p:cNvSpPr>
          <p:nvPr>
            <p:ph type="title"/>
          </p:nvPr>
        </p:nvSpPr>
        <p:spPr>
          <a:xfrm>
            <a:off x="1699400" y="1455033"/>
            <a:ext cx="4276400" cy="21192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en-US"/>
              <a:t>Click to edit Master title style</a:t>
            </a:r>
            <a:endParaRPr/>
          </a:p>
        </p:txBody>
      </p:sp>
      <p:sp>
        <p:nvSpPr>
          <p:cNvPr id="235" name="Google Shape;235;p9"/>
          <p:cNvSpPr txBox="1">
            <a:spLocks noGrp="1"/>
          </p:cNvSpPr>
          <p:nvPr>
            <p:ph type="subTitle" idx="1"/>
          </p:nvPr>
        </p:nvSpPr>
        <p:spPr>
          <a:xfrm>
            <a:off x="1699400" y="3574133"/>
            <a:ext cx="4276400" cy="1933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999999"/>
              </a:buClr>
              <a:buSzPts val="800"/>
              <a:buFont typeface="Open Sans"/>
              <a:buChar char="●"/>
              <a:defRPr/>
            </a:lvl1pPr>
            <a:lvl2pPr lvl="1" algn="ctr" rtl="0">
              <a:lnSpc>
                <a:spcPct val="100000"/>
              </a:lnSpc>
              <a:spcBef>
                <a:spcPts val="0"/>
              </a:spcBef>
              <a:spcAft>
                <a:spcPts val="0"/>
              </a:spcAft>
              <a:buClr>
                <a:srgbClr val="999999"/>
              </a:buClr>
              <a:buSzPts val="800"/>
              <a:buFont typeface="Open Sans"/>
              <a:buChar char="○"/>
              <a:defRPr/>
            </a:lvl2pPr>
            <a:lvl3pPr lvl="2" algn="ctr" rtl="0">
              <a:lnSpc>
                <a:spcPct val="100000"/>
              </a:lnSpc>
              <a:spcBef>
                <a:spcPts val="0"/>
              </a:spcBef>
              <a:spcAft>
                <a:spcPts val="0"/>
              </a:spcAft>
              <a:buClr>
                <a:srgbClr val="999999"/>
              </a:buClr>
              <a:buSzPts val="800"/>
              <a:buFont typeface="Open Sans"/>
              <a:buChar char="■"/>
              <a:defRPr/>
            </a:lvl3pPr>
            <a:lvl4pPr lvl="3" algn="ctr" rtl="0">
              <a:lnSpc>
                <a:spcPct val="100000"/>
              </a:lnSpc>
              <a:spcBef>
                <a:spcPts val="0"/>
              </a:spcBef>
              <a:spcAft>
                <a:spcPts val="0"/>
              </a:spcAft>
              <a:buClr>
                <a:srgbClr val="999999"/>
              </a:buClr>
              <a:buSzPts val="800"/>
              <a:buFont typeface="Open Sans"/>
              <a:buChar char="●"/>
              <a:defRPr/>
            </a:lvl4pPr>
            <a:lvl5pPr lvl="4" algn="ctr" rtl="0">
              <a:lnSpc>
                <a:spcPct val="100000"/>
              </a:lnSpc>
              <a:spcBef>
                <a:spcPts val="0"/>
              </a:spcBef>
              <a:spcAft>
                <a:spcPts val="0"/>
              </a:spcAft>
              <a:buClr>
                <a:srgbClr val="999999"/>
              </a:buClr>
              <a:buSzPts val="1200"/>
              <a:buFont typeface="Open Sans"/>
              <a:buChar char="○"/>
              <a:defRPr/>
            </a:lvl5pPr>
            <a:lvl6pPr lvl="5" algn="ctr" rtl="0">
              <a:lnSpc>
                <a:spcPct val="100000"/>
              </a:lnSpc>
              <a:spcBef>
                <a:spcPts val="0"/>
              </a:spcBef>
              <a:spcAft>
                <a:spcPts val="0"/>
              </a:spcAft>
              <a:buClr>
                <a:srgbClr val="999999"/>
              </a:buClr>
              <a:buSzPts val="1200"/>
              <a:buFont typeface="Open Sans"/>
              <a:buChar char="■"/>
              <a:defRPr/>
            </a:lvl6pPr>
            <a:lvl7pPr lvl="6" algn="ctr" rtl="0">
              <a:lnSpc>
                <a:spcPct val="100000"/>
              </a:lnSpc>
              <a:spcBef>
                <a:spcPts val="0"/>
              </a:spcBef>
              <a:spcAft>
                <a:spcPts val="0"/>
              </a:spcAft>
              <a:buClr>
                <a:srgbClr val="999999"/>
              </a:buClr>
              <a:buSzPts val="700"/>
              <a:buFont typeface="Open Sans"/>
              <a:buChar char="●"/>
              <a:defRPr/>
            </a:lvl7pPr>
            <a:lvl8pPr lvl="7" algn="ctr" rtl="0">
              <a:lnSpc>
                <a:spcPct val="100000"/>
              </a:lnSpc>
              <a:spcBef>
                <a:spcPts val="0"/>
              </a:spcBef>
              <a:spcAft>
                <a:spcPts val="0"/>
              </a:spcAft>
              <a:buClr>
                <a:srgbClr val="999999"/>
              </a:buClr>
              <a:buSzPts val="700"/>
              <a:buFont typeface="Open Sans"/>
              <a:buChar char="○"/>
              <a:defRPr/>
            </a:lvl8pPr>
            <a:lvl9pPr lvl="8" algn="ctr" rtl="0">
              <a:lnSpc>
                <a:spcPct val="100000"/>
              </a:lnSpc>
              <a:spcBef>
                <a:spcPts val="0"/>
              </a:spcBef>
              <a:spcAft>
                <a:spcPts val="0"/>
              </a:spcAft>
              <a:buClr>
                <a:srgbClr val="999999"/>
              </a:buClr>
              <a:buSzPts val="600"/>
              <a:buFont typeface="Open Sans"/>
              <a:buChar char="■"/>
              <a:defRPr/>
            </a:lvl9pPr>
          </a:lstStyle>
          <a:p>
            <a:r>
              <a:rPr lang="en-US"/>
              <a:t>Click to edit Master subtitle style</a:t>
            </a:r>
            <a:endParaRPr/>
          </a:p>
        </p:txBody>
      </p:sp>
      <p:sp>
        <p:nvSpPr>
          <p:cNvPr id="236" name="Google Shape;236;p9"/>
          <p:cNvSpPr>
            <a:spLocks noGrp="1"/>
          </p:cNvSpPr>
          <p:nvPr>
            <p:ph type="pic" idx="2"/>
          </p:nvPr>
        </p:nvSpPr>
        <p:spPr>
          <a:xfrm>
            <a:off x="6860033" y="802600"/>
            <a:ext cx="4033600" cy="5252800"/>
          </a:xfrm>
          <a:prstGeom prst="rect">
            <a:avLst/>
          </a:prstGeom>
          <a:noFill/>
          <a:ln>
            <a:noFill/>
          </a:ln>
        </p:spPr>
      </p:sp>
    </p:spTree>
    <p:extLst>
      <p:ext uri="{BB962C8B-B14F-4D97-AF65-F5344CB8AC3E}">
        <p14:creationId xmlns:p14="http://schemas.microsoft.com/office/powerpoint/2010/main" val="4245990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237"/>
        <p:cNvGrpSpPr/>
        <p:nvPr/>
      </p:nvGrpSpPr>
      <p:grpSpPr>
        <a:xfrm>
          <a:off x="0" y="0"/>
          <a:ext cx="0" cy="0"/>
          <a:chOff x="0" y="0"/>
          <a:chExt cx="0" cy="0"/>
        </a:xfrm>
      </p:grpSpPr>
      <p:sp>
        <p:nvSpPr>
          <p:cNvPr id="238" name="Google Shape;238;p10"/>
          <p:cNvSpPr>
            <a:spLocks noGrp="1"/>
          </p:cNvSpPr>
          <p:nvPr>
            <p:ph type="pic" idx="2"/>
          </p:nvPr>
        </p:nvSpPr>
        <p:spPr>
          <a:xfrm>
            <a:off x="0" y="0"/>
            <a:ext cx="12192000" cy="6858000"/>
          </a:xfrm>
          <a:prstGeom prst="rect">
            <a:avLst/>
          </a:prstGeom>
          <a:noFill/>
          <a:ln>
            <a:noFill/>
          </a:ln>
        </p:spPr>
      </p:sp>
      <p:sp>
        <p:nvSpPr>
          <p:cNvPr id="239" name="Google Shape;239;p10"/>
          <p:cNvSpPr txBox="1">
            <a:spLocks noGrp="1"/>
          </p:cNvSpPr>
          <p:nvPr>
            <p:ph type="title"/>
          </p:nvPr>
        </p:nvSpPr>
        <p:spPr>
          <a:xfrm>
            <a:off x="960000" y="5149400"/>
            <a:ext cx="10272000" cy="763600"/>
          </a:xfrm>
          <a:prstGeom prst="rect">
            <a:avLst/>
          </a:prstGeom>
          <a:solidFill>
            <a:schemeClr val="lt1"/>
          </a:solidFill>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r>
              <a:rPr lang="en-US"/>
              <a:t>Click to edit Master title style</a:t>
            </a:r>
            <a:endParaRPr/>
          </a:p>
        </p:txBody>
      </p:sp>
    </p:spTree>
    <p:extLst>
      <p:ext uri="{BB962C8B-B14F-4D97-AF65-F5344CB8AC3E}">
        <p14:creationId xmlns:p14="http://schemas.microsoft.com/office/powerpoint/2010/main" val="46971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4.xml"/><Relationship Id="rId1"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26" Type="http://schemas.openxmlformats.org/officeDocument/2006/relationships/slideLayout" Target="../slideLayouts/slideLayout60.xml"/><Relationship Id="rId3" Type="http://schemas.openxmlformats.org/officeDocument/2006/relationships/slideLayout" Target="../slideLayouts/slideLayout37.xml"/><Relationship Id="rId21" Type="http://schemas.openxmlformats.org/officeDocument/2006/relationships/slideLayout" Target="../slideLayouts/slideLayout55.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5" Type="http://schemas.openxmlformats.org/officeDocument/2006/relationships/slideLayout" Target="../slideLayouts/slideLayout59.xml"/><Relationship Id="rId33" Type="http://schemas.openxmlformats.org/officeDocument/2006/relationships/theme" Target="../theme/theme3.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29" Type="http://schemas.openxmlformats.org/officeDocument/2006/relationships/slideLayout" Target="../slideLayouts/slideLayout63.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24" Type="http://schemas.openxmlformats.org/officeDocument/2006/relationships/slideLayout" Target="../slideLayouts/slideLayout58.xml"/><Relationship Id="rId32" Type="http://schemas.openxmlformats.org/officeDocument/2006/relationships/slideLayout" Target="../slideLayouts/slideLayout66.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23" Type="http://schemas.openxmlformats.org/officeDocument/2006/relationships/slideLayout" Target="../slideLayouts/slideLayout57.xml"/><Relationship Id="rId28" Type="http://schemas.openxmlformats.org/officeDocument/2006/relationships/slideLayout" Target="../slideLayouts/slideLayout62.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31" Type="http://schemas.openxmlformats.org/officeDocument/2006/relationships/slideLayout" Target="../slideLayouts/slideLayout65.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slideLayout" Target="../slideLayouts/slideLayout56.xml"/><Relationship Id="rId27" Type="http://schemas.openxmlformats.org/officeDocument/2006/relationships/slideLayout" Target="../slideLayouts/slideLayout61.xml"/><Relationship Id="rId30" Type="http://schemas.openxmlformats.org/officeDocument/2006/relationships/slideLayout" Target="../slideLayouts/slideLayout64.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68.xml"/><Relationship Id="rId1"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593367"/>
            <a:ext cx="102900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Anton"/>
              <a:buNone/>
              <a:defRPr sz="3000">
                <a:solidFill>
                  <a:schemeClr val="dk1"/>
                </a:solidFill>
                <a:latin typeface="Anton"/>
                <a:ea typeface="Anton"/>
                <a:cs typeface="Anton"/>
                <a:sym typeface="Anton"/>
              </a:defRPr>
            </a:lvl1pPr>
            <a:lvl2pPr lvl="1" rtl="0">
              <a:spcBef>
                <a:spcPts val="0"/>
              </a:spcBef>
              <a:spcAft>
                <a:spcPts val="0"/>
              </a:spcAft>
              <a:buClr>
                <a:schemeClr val="dk1"/>
              </a:buClr>
              <a:buSzPts val="3000"/>
              <a:buFont typeface="DM Sans"/>
              <a:buNone/>
              <a:defRPr sz="3000" b="1">
                <a:solidFill>
                  <a:schemeClr val="dk1"/>
                </a:solidFill>
                <a:latin typeface="DM Sans"/>
                <a:ea typeface="DM Sans"/>
                <a:cs typeface="DM Sans"/>
                <a:sym typeface="DM Sans"/>
              </a:defRPr>
            </a:lvl2pPr>
            <a:lvl3pPr lvl="2" rtl="0">
              <a:spcBef>
                <a:spcPts val="0"/>
              </a:spcBef>
              <a:spcAft>
                <a:spcPts val="0"/>
              </a:spcAft>
              <a:buClr>
                <a:schemeClr val="dk1"/>
              </a:buClr>
              <a:buSzPts val="3000"/>
              <a:buFont typeface="DM Sans"/>
              <a:buNone/>
              <a:defRPr sz="3000" b="1">
                <a:solidFill>
                  <a:schemeClr val="dk1"/>
                </a:solidFill>
                <a:latin typeface="DM Sans"/>
                <a:ea typeface="DM Sans"/>
                <a:cs typeface="DM Sans"/>
                <a:sym typeface="DM Sans"/>
              </a:defRPr>
            </a:lvl3pPr>
            <a:lvl4pPr lvl="3" rtl="0">
              <a:spcBef>
                <a:spcPts val="0"/>
              </a:spcBef>
              <a:spcAft>
                <a:spcPts val="0"/>
              </a:spcAft>
              <a:buClr>
                <a:schemeClr val="dk1"/>
              </a:buClr>
              <a:buSzPts val="3000"/>
              <a:buFont typeface="DM Sans"/>
              <a:buNone/>
              <a:defRPr sz="3000" b="1">
                <a:solidFill>
                  <a:schemeClr val="dk1"/>
                </a:solidFill>
                <a:latin typeface="DM Sans"/>
                <a:ea typeface="DM Sans"/>
                <a:cs typeface="DM Sans"/>
                <a:sym typeface="DM Sans"/>
              </a:defRPr>
            </a:lvl4pPr>
            <a:lvl5pPr lvl="4" rtl="0">
              <a:spcBef>
                <a:spcPts val="0"/>
              </a:spcBef>
              <a:spcAft>
                <a:spcPts val="0"/>
              </a:spcAft>
              <a:buClr>
                <a:schemeClr val="dk1"/>
              </a:buClr>
              <a:buSzPts val="3000"/>
              <a:buFont typeface="DM Sans"/>
              <a:buNone/>
              <a:defRPr sz="3000" b="1">
                <a:solidFill>
                  <a:schemeClr val="dk1"/>
                </a:solidFill>
                <a:latin typeface="DM Sans"/>
                <a:ea typeface="DM Sans"/>
                <a:cs typeface="DM Sans"/>
                <a:sym typeface="DM Sans"/>
              </a:defRPr>
            </a:lvl5pPr>
            <a:lvl6pPr lvl="5" rtl="0">
              <a:spcBef>
                <a:spcPts val="0"/>
              </a:spcBef>
              <a:spcAft>
                <a:spcPts val="0"/>
              </a:spcAft>
              <a:buClr>
                <a:schemeClr val="dk1"/>
              </a:buClr>
              <a:buSzPts val="3000"/>
              <a:buFont typeface="DM Sans"/>
              <a:buNone/>
              <a:defRPr sz="3000" b="1">
                <a:solidFill>
                  <a:schemeClr val="dk1"/>
                </a:solidFill>
                <a:latin typeface="DM Sans"/>
                <a:ea typeface="DM Sans"/>
                <a:cs typeface="DM Sans"/>
                <a:sym typeface="DM Sans"/>
              </a:defRPr>
            </a:lvl6pPr>
            <a:lvl7pPr lvl="6" rtl="0">
              <a:spcBef>
                <a:spcPts val="0"/>
              </a:spcBef>
              <a:spcAft>
                <a:spcPts val="0"/>
              </a:spcAft>
              <a:buClr>
                <a:schemeClr val="dk1"/>
              </a:buClr>
              <a:buSzPts val="3000"/>
              <a:buFont typeface="DM Sans"/>
              <a:buNone/>
              <a:defRPr sz="3000" b="1">
                <a:solidFill>
                  <a:schemeClr val="dk1"/>
                </a:solidFill>
                <a:latin typeface="DM Sans"/>
                <a:ea typeface="DM Sans"/>
                <a:cs typeface="DM Sans"/>
                <a:sym typeface="DM Sans"/>
              </a:defRPr>
            </a:lvl7pPr>
            <a:lvl8pPr lvl="7" rtl="0">
              <a:spcBef>
                <a:spcPts val="0"/>
              </a:spcBef>
              <a:spcAft>
                <a:spcPts val="0"/>
              </a:spcAft>
              <a:buClr>
                <a:schemeClr val="dk1"/>
              </a:buClr>
              <a:buSzPts val="3000"/>
              <a:buFont typeface="DM Sans"/>
              <a:buNone/>
              <a:defRPr sz="3000" b="1">
                <a:solidFill>
                  <a:schemeClr val="dk1"/>
                </a:solidFill>
                <a:latin typeface="DM Sans"/>
                <a:ea typeface="DM Sans"/>
                <a:cs typeface="DM Sans"/>
                <a:sym typeface="DM Sans"/>
              </a:defRPr>
            </a:lvl8pPr>
            <a:lvl9pPr lvl="8" rtl="0">
              <a:spcBef>
                <a:spcPts val="0"/>
              </a:spcBef>
              <a:spcAft>
                <a:spcPts val="0"/>
              </a:spcAft>
              <a:buClr>
                <a:schemeClr val="dk1"/>
              </a:buClr>
              <a:buSzPts val="3000"/>
              <a:buFont typeface="DM Sans"/>
              <a:buNone/>
              <a:defRPr sz="3000" b="1">
                <a:solidFill>
                  <a:schemeClr val="dk1"/>
                </a:solidFill>
                <a:latin typeface="DM Sans"/>
                <a:ea typeface="DM Sans"/>
                <a:cs typeface="DM Sans"/>
                <a:sym typeface="DM Sans"/>
              </a:defRPr>
            </a:lvl9pPr>
          </a:lstStyle>
          <a:p>
            <a:endParaRPr/>
          </a:p>
        </p:txBody>
      </p:sp>
      <p:sp>
        <p:nvSpPr>
          <p:cNvPr id="7" name="Google Shape;7;p1"/>
          <p:cNvSpPr txBox="1">
            <a:spLocks noGrp="1"/>
          </p:cNvSpPr>
          <p:nvPr>
            <p:ph type="body" idx="1"/>
          </p:nvPr>
        </p:nvSpPr>
        <p:spPr>
          <a:xfrm>
            <a:off x="950967" y="1536633"/>
            <a:ext cx="10242400" cy="4555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Catamaran"/>
              <a:buChar char="●"/>
              <a:defRPr>
                <a:solidFill>
                  <a:schemeClr val="dk1"/>
                </a:solidFill>
                <a:latin typeface="Catamaran"/>
                <a:ea typeface="Catamaran"/>
                <a:cs typeface="Catamaran"/>
                <a:sym typeface="Catamaran"/>
              </a:defRPr>
            </a:lvl1pPr>
            <a:lvl2pPr marL="914400" lvl="1" indent="-317500">
              <a:lnSpc>
                <a:spcPct val="115000"/>
              </a:lnSpc>
              <a:spcBef>
                <a:spcPts val="0"/>
              </a:spcBef>
              <a:spcAft>
                <a:spcPts val="0"/>
              </a:spcAft>
              <a:buClr>
                <a:schemeClr val="dk1"/>
              </a:buClr>
              <a:buSzPts val="1400"/>
              <a:buFont typeface="Catamaran"/>
              <a:buChar char="○"/>
              <a:defRPr>
                <a:solidFill>
                  <a:schemeClr val="dk1"/>
                </a:solidFill>
                <a:latin typeface="Catamaran"/>
                <a:ea typeface="Catamaran"/>
                <a:cs typeface="Catamaran"/>
                <a:sym typeface="Catamaran"/>
              </a:defRPr>
            </a:lvl2pPr>
            <a:lvl3pPr marL="1371600" lvl="2" indent="-317500">
              <a:lnSpc>
                <a:spcPct val="115000"/>
              </a:lnSpc>
              <a:spcBef>
                <a:spcPts val="0"/>
              </a:spcBef>
              <a:spcAft>
                <a:spcPts val="0"/>
              </a:spcAft>
              <a:buClr>
                <a:schemeClr val="dk1"/>
              </a:buClr>
              <a:buSzPts val="1400"/>
              <a:buFont typeface="Catamaran"/>
              <a:buChar char="■"/>
              <a:defRPr>
                <a:solidFill>
                  <a:schemeClr val="dk1"/>
                </a:solidFill>
                <a:latin typeface="Catamaran"/>
                <a:ea typeface="Catamaran"/>
                <a:cs typeface="Catamaran"/>
                <a:sym typeface="Catamaran"/>
              </a:defRPr>
            </a:lvl3pPr>
            <a:lvl4pPr marL="1828800" lvl="3" indent="-317500">
              <a:lnSpc>
                <a:spcPct val="115000"/>
              </a:lnSpc>
              <a:spcBef>
                <a:spcPts val="0"/>
              </a:spcBef>
              <a:spcAft>
                <a:spcPts val="0"/>
              </a:spcAft>
              <a:buClr>
                <a:schemeClr val="dk1"/>
              </a:buClr>
              <a:buSzPts val="1400"/>
              <a:buFont typeface="Catamaran"/>
              <a:buChar char="●"/>
              <a:defRPr>
                <a:solidFill>
                  <a:schemeClr val="dk1"/>
                </a:solidFill>
                <a:latin typeface="Catamaran"/>
                <a:ea typeface="Catamaran"/>
                <a:cs typeface="Catamaran"/>
                <a:sym typeface="Catamaran"/>
              </a:defRPr>
            </a:lvl4pPr>
            <a:lvl5pPr marL="2286000" lvl="4" indent="-317500">
              <a:lnSpc>
                <a:spcPct val="115000"/>
              </a:lnSpc>
              <a:spcBef>
                <a:spcPts val="0"/>
              </a:spcBef>
              <a:spcAft>
                <a:spcPts val="0"/>
              </a:spcAft>
              <a:buClr>
                <a:schemeClr val="dk1"/>
              </a:buClr>
              <a:buSzPts val="1400"/>
              <a:buFont typeface="Catamaran"/>
              <a:buChar char="○"/>
              <a:defRPr>
                <a:solidFill>
                  <a:schemeClr val="dk1"/>
                </a:solidFill>
                <a:latin typeface="Catamaran"/>
                <a:ea typeface="Catamaran"/>
                <a:cs typeface="Catamaran"/>
                <a:sym typeface="Catamaran"/>
              </a:defRPr>
            </a:lvl5pPr>
            <a:lvl6pPr marL="2743200" lvl="5" indent="-317500">
              <a:lnSpc>
                <a:spcPct val="115000"/>
              </a:lnSpc>
              <a:spcBef>
                <a:spcPts val="0"/>
              </a:spcBef>
              <a:spcAft>
                <a:spcPts val="0"/>
              </a:spcAft>
              <a:buClr>
                <a:schemeClr val="dk1"/>
              </a:buClr>
              <a:buSzPts val="1400"/>
              <a:buFont typeface="Catamaran"/>
              <a:buChar char="■"/>
              <a:defRPr>
                <a:solidFill>
                  <a:schemeClr val="dk1"/>
                </a:solidFill>
                <a:latin typeface="Catamaran"/>
                <a:ea typeface="Catamaran"/>
                <a:cs typeface="Catamaran"/>
                <a:sym typeface="Catamaran"/>
              </a:defRPr>
            </a:lvl6pPr>
            <a:lvl7pPr marL="3200400" lvl="6" indent="-317500">
              <a:lnSpc>
                <a:spcPct val="115000"/>
              </a:lnSpc>
              <a:spcBef>
                <a:spcPts val="0"/>
              </a:spcBef>
              <a:spcAft>
                <a:spcPts val="0"/>
              </a:spcAft>
              <a:buClr>
                <a:schemeClr val="dk1"/>
              </a:buClr>
              <a:buSzPts val="1400"/>
              <a:buFont typeface="Catamaran"/>
              <a:buChar char="●"/>
              <a:defRPr>
                <a:solidFill>
                  <a:schemeClr val="dk1"/>
                </a:solidFill>
                <a:latin typeface="Catamaran"/>
                <a:ea typeface="Catamaran"/>
                <a:cs typeface="Catamaran"/>
                <a:sym typeface="Catamaran"/>
              </a:defRPr>
            </a:lvl7pPr>
            <a:lvl8pPr marL="3657600" lvl="7" indent="-317500">
              <a:lnSpc>
                <a:spcPct val="115000"/>
              </a:lnSpc>
              <a:spcBef>
                <a:spcPts val="0"/>
              </a:spcBef>
              <a:spcAft>
                <a:spcPts val="0"/>
              </a:spcAft>
              <a:buClr>
                <a:schemeClr val="dk1"/>
              </a:buClr>
              <a:buSzPts val="1400"/>
              <a:buFont typeface="Catamaran"/>
              <a:buChar char="○"/>
              <a:defRPr>
                <a:solidFill>
                  <a:schemeClr val="dk1"/>
                </a:solidFill>
                <a:latin typeface="Catamaran"/>
                <a:ea typeface="Catamaran"/>
                <a:cs typeface="Catamaran"/>
                <a:sym typeface="Catamaran"/>
              </a:defRPr>
            </a:lvl8pPr>
            <a:lvl9pPr marL="4114800" lvl="8" indent="-317500">
              <a:lnSpc>
                <a:spcPct val="115000"/>
              </a:lnSpc>
              <a:spcBef>
                <a:spcPts val="0"/>
              </a:spcBef>
              <a:spcAft>
                <a:spcPts val="0"/>
              </a:spcAft>
              <a:buClr>
                <a:schemeClr val="dk1"/>
              </a:buClr>
              <a:buSzPts val="1400"/>
              <a:buFont typeface="Catamaran"/>
              <a:buChar char="■"/>
              <a:defRPr>
                <a:solidFill>
                  <a:schemeClr val="dk1"/>
                </a:solidFill>
                <a:latin typeface="Catamaran"/>
                <a:ea typeface="Catamaran"/>
                <a:cs typeface="Catamaran"/>
                <a:sym typeface="Catamaran"/>
              </a:defRPr>
            </a:lvl9pPr>
          </a:lstStyle>
          <a:p>
            <a:endParaRPr/>
          </a:p>
        </p:txBody>
      </p:sp>
    </p:spTree>
    <p:extLst>
      <p:ext uri="{BB962C8B-B14F-4D97-AF65-F5344CB8AC3E}">
        <p14:creationId xmlns:p14="http://schemas.microsoft.com/office/powerpoint/2010/main" val="2975117137"/>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E2A47"/>
        </a:solidFill>
        <a:effectLst/>
      </p:bgPr>
    </p:bg>
    <p:spTree>
      <p:nvGrpSpPr>
        <p:cNvPr id="1" name="Shape 821"/>
        <p:cNvGrpSpPr/>
        <p:nvPr/>
      </p:nvGrpSpPr>
      <p:grpSpPr>
        <a:xfrm>
          <a:off x="0" y="0"/>
          <a:ext cx="0" cy="0"/>
          <a:chOff x="0" y="0"/>
          <a:chExt cx="0" cy="0"/>
        </a:xfrm>
      </p:grpSpPr>
      <p:sp>
        <p:nvSpPr>
          <p:cNvPr id="822" name="Google Shape;822;p33"/>
          <p:cNvSpPr txBox="1">
            <a:spLocks noGrp="1"/>
          </p:cNvSpPr>
          <p:nvPr>
            <p:ph type="title"/>
          </p:nvPr>
        </p:nvSpPr>
        <p:spPr>
          <a:xfrm>
            <a:off x="1424133" y="1244600"/>
            <a:ext cx="9396400" cy="643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823" name="Google Shape;823;p33"/>
          <p:cNvSpPr txBox="1">
            <a:spLocks noGrp="1"/>
          </p:cNvSpPr>
          <p:nvPr>
            <p:ph type="body" idx="1"/>
          </p:nvPr>
        </p:nvSpPr>
        <p:spPr>
          <a:xfrm>
            <a:off x="1424133" y="2260600"/>
            <a:ext cx="9396400" cy="3336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320662425"/>
      </p:ext>
    </p:extLst>
  </p:cSld>
  <p:clrMap bg1="lt1" tx1="dk1" bg2="dk2" tx2="lt2" accent1="accent1" accent2="accent2" accent3="accent3" accent4="accent4" accent5="accent5" accent6="accent6" hlink="hlink" folHlink="folHlink"/>
  <p:sldLayoutIdLst>
    <p:sldLayoutId id="2147483694" r:id="rId1"/>
    <p:sldLayoutId id="2147483695" r:id="rId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593367"/>
            <a:ext cx="102900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Anton"/>
              <a:buNone/>
              <a:defRPr sz="3000">
                <a:solidFill>
                  <a:schemeClr val="dk1"/>
                </a:solidFill>
                <a:latin typeface="Anton"/>
                <a:ea typeface="Anton"/>
                <a:cs typeface="Anton"/>
                <a:sym typeface="Anton"/>
              </a:defRPr>
            </a:lvl1pPr>
            <a:lvl2pPr lvl="1" rtl="0">
              <a:spcBef>
                <a:spcPts val="0"/>
              </a:spcBef>
              <a:spcAft>
                <a:spcPts val="0"/>
              </a:spcAft>
              <a:buClr>
                <a:schemeClr val="dk1"/>
              </a:buClr>
              <a:buSzPts val="3000"/>
              <a:buFont typeface="DM Sans"/>
              <a:buNone/>
              <a:defRPr sz="3000" b="1">
                <a:solidFill>
                  <a:schemeClr val="dk1"/>
                </a:solidFill>
                <a:latin typeface="DM Sans"/>
                <a:ea typeface="DM Sans"/>
                <a:cs typeface="DM Sans"/>
                <a:sym typeface="DM Sans"/>
              </a:defRPr>
            </a:lvl2pPr>
            <a:lvl3pPr lvl="2" rtl="0">
              <a:spcBef>
                <a:spcPts val="0"/>
              </a:spcBef>
              <a:spcAft>
                <a:spcPts val="0"/>
              </a:spcAft>
              <a:buClr>
                <a:schemeClr val="dk1"/>
              </a:buClr>
              <a:buSzPts val="3000"/>
              <a:buFont typeface="DM Sans"/>
              <a:buNone/>
              <a:defRPr sz="3000" b="1">
                <a:solidFill>
                  <a:schemeClr val="dk1"/>
                </a:solidFill>
                <a:latin typeface="DM Sans"/>
                <a:ea typeface="DM Sans"/>
                <a:cs typeface="DM Sans"/>
                <a:sym typeface="DM Sans"/>
              </a:defRPr>
            </a:lvl3pPr>
            <a:lvl4pPr lvl="3" rtl="0">
              <a:spcBef>
                <a:spcPts val="0"/>
              </a:spcBef>
              <a:spcAft>
                <a:spcPts val="0"/>
              </a:spcAft>
              <a:buClr>
                <a:schemeClr val="dk1"/>
              </a:buClr>
              <a:buSzPts val="3000"/>
              <a:buFont typeface="DM Sans"/>
              <a:buNone/>
              <a:defRPr sz="3000" b="1">
                <a:solidFill>
                  <a:schemeClr val="dk1"/>
                </a:solidFill>
                <a:latin typeface="DM Sans"/>
                <a:ea typeface="DM Sans"/>
                <a:cs typeface="DM Sans"/>
                <a:sym typeface="DM Sans"/>
              </a:defRPr>
            </a:lvl4pPr>
            <a:lvl5pPr lvl="4" rtl="0">
              <a:spcBef>
                <a:spcPts val="0"/>
              </a:spcBef>
              <a:spcAft>
                <a:spcPts val="0"/>
              </a:spcAft>
              <a:buClr>
                <a:schemeClr val="dk1"/>
              </a:buClr>
              <a:buSzPts val="3000"/>
              <a:buFont typeface="DM Sans"/>
              <a:buNone/>
              <a:defRPr sz="3000" b="1">
                <a:solidFill>
                  <a:schemeClr val="dk1"/>
                </a:solidFill>
                <a:latin typeface="DM Sans"/>
                <a:ea typeface="DM Sans"/>
                <a:cs typeface="DM Sans"/>
                <a:sym typeface="DM Sans"/>
              </a:defRPr>
            </a:lvl5pPr>
            <a:lvl6pPr lvl="5" rtl="0">
              <a:spcBef>
                <a:spcPts val="0"/>
              </a:spcBef>
              <a:spcAft>
                <a:spcPts val="0"/>
              </a:spcAft>
              <a:buClr>
                <a:schemeClr val="dk1"/>
              </a:buClr>
              <a:buSzPts val="3000"/>
              <a:buFont typeface="DM Sans"/>
              <a:buNone/>
              <a:defRPr sz="3000" b="1">
                <a:solidFill>
                  <a:schemeClr val="dk1"/>
                </a:solidFill>
                <a:latin typeface="DM Sans"/>
                <a:ea typeface="DM Sans"/>
                <a:cs typeface="DM Sans"/>
                <a:sym typeface="DM Sans"/>
              </a:defRPr>
            </a:lvl6pPr>
            <a:lvl7pPr lvl="6" rtl="0">
              <a:spcBef>
                <a:spcPts val="0"/>
              </a:spcBef>
              <a:spcAft>
                <a:spcPts val="0"/>
              </a:spcAft>
              <a:buClr>
                <a:schemeClr val="dk1"/>
              </a:buClr>
              <a:buSzPts val="3000"/>
              <a:buFont typeface="DM Sans"/>
              <a:buNone/>
              <a:defRPr sz="3000" b="1">
                <a:solidFill>
                  <a:schemeClr val="dk1"/>
                </a:solidFill>
                <a:latin typeface="DM Sans"/>
                <a:ea typeface="DM Sans"/>
                <a:cs typeface="DM Sans"/>
                <a:sym typeface="DM Sans"/>
              </a:defRPr>
            </a:lvl7pPr>
            <a:lvl8pPr lvl="7" rtl="0">
              <a:spcBef>
                <a:spcPts val="0"/>
              </a:spcBef>
              <a:spcAft>
                <a:spcPts val="0"/>
              </a:spcAft>
              <a:buClr>
                <a:schemeClr val="dk1"/>
              </a:buClr>
              <a:buSzPts val="3000"/>
              <a:buFont typeface="DM Sans"/>
              <a:buNone/>
              <a:defRPr sz="3000" b="1">
                <a:solidFill>
                  <a:schemeClr val="dk1"/>
                </a:solidFill>
                <a:latin typeface="DM Sans"/>
                <a:ea typeface="DM Sans"/>
                <a:cs typeface="DM Sans"/>
                <a:sym typeface="DM Sans"/>
              </a:defRPr>
            </a:lvl8pPr>
            <a:lvl9pPr lvl="8" rtl="0">
              <a:spcBef>
                <a:spcPts val="0"/>
              </a:spcBef>
              <a:spcAft>
                <a:spcPts val="0"/>
              </a:spcAft>
              <a:buClr>
                <a:schemeClr val="dk1"/>
              </a:buClr>
              <a:buSzPts val="3000"/>
              <a:buFont typeface="DM Sans"/>
              <a:buNone/>
              <a:defRPr sz="3000" b="1">
                <a:solidFill>
                  <a:schemeClr val="dk1"/>
                </a:solidFill>
                <a:latin typeface="DM Sans"/>
                <a:ea typeface="DM Sans"/>
                <a:cs typeface="DM Sans"/>
                <a:sym typeface="DM Sans"/>
              </a:defRPr>
            </a:lvl9pPr>
          </a:lstStyle>
          <a:p>
            <a:endParaRPr/>
          </a:p>
        </p:txBody>
      </p:sp>
      <p:sp>
        <p:nvSpPr>
          <p:cNvPr id="7" name="Google Shape;7;p1"/>
          <p:cNvSpPr txBox="1">
            <a:spLocks noGrp="1"/>
          </p:cNvSpPr>
          <p:nvPr>
            <p:ph type="body" idx="1"/>
          </p:nvPr>
        </p:nvSpPr>
        <p:spPr>
          <a:xfrm>
            <a:off x="950967" y="1536633"/>
            <a:ext cx="10242400" cy="4555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Catamaran"/>
              <a:buChar char="●"/>
              <a:defRPr>
                <a:solidFill>
                  <a:schemeClr val="dk1"/>
                </a:solidFill>
                <a:latin typeface="Catamaran"/>
                <a:ea typeface="Catamaran"/>
                <a:cs typeface="Catamaran"/>
                <a:sym typeface="Catamaran"/>
              </a:defRPr>
            </a:lvl1pPr>
            <a:lvl2pPr marL="914400" lvl="1" indent="-317500">
              <a:lnSpc>
                <a:spcPct val="115000"/>
              </a:lnSpc>
              <a:spcBef>
                <a:spcPts val="0"/>
              </a:spcBef>
              <a:spcAft>
                <a:spcPts val="0"/>
              </a:spcAft>
              <a:buClr>
                <a:schemeClr val="dk1"/>
              </a:buClr>
              <a:buSzPts val="1400"/>
              <a:buFont typeface="Catamaran"/>
              <a:buChar char="○"/>
              <a:defRPr>
                <a:solidFill>
                  <a:schemeClr val="dk1"/>
                </a:solidFill>
                <a:latin typeface="Catamaran"/>
                <a:ea typeface="Catamaran"/>
                <a:cs typeface="Catamaran"/>
                <a:sym typeface="Catamaran"/>
              </a:defRPr>
            </a:lvl2pPr>
            <a:lvl3pPr marL="1371600" lvl="2" indent="-317500">
              <a:lnSpc>
                <a:spcPct val="115000"/>
              </a:lnSpc>
              <a:spcBef>
                <a:spcPts val="0"/>
              </a:spcBef>
              <a:spcAft>
                <a:spcPts val="0"/>
              </a:spcAft>
              <a:buClr>
                <a:schemeClr val="dk1"/>
              </a:buClr>
              <a:buSzPts val="1400"/>
              <a:buFont typeface="Catamaran"/>
              <a:buChar char="■"/>
              <a:defRPr>
                <a:solidFill>
                  <a:schemeClr val="dk1"/>
                </a:solidFill>
                <a:latin typeface="Catamaran"/>
                <a:ea typeface="Catamaran"/>
                <a:cs typeface="Catamaran"/>
                <a:sym typeface="Catamaran"/>
              </a:defRPr>
            </a:lvl3pPr>
            <a:lvl4pPr marL="1828800" lvl="3" indent="-317500">
              <a:lnSpc>
                <a:spcPct val="115000"/>
              </a:lnSpc>
              <a:spcBef>
                <a:spcPts val="0"/>
              </a:spcBef>
              <a:spcAft>
                <a:spcPts val="0"/>
              </a:spcAft>
              <a:buClr>
                <a:schemeClr val="dk1"/>
              </a:buClr>
              <a:buSzPts val="1400"/>
              <a:buFont typeface="Catamaran"/>
              <a:buChar char="●"/>
              <a:defRPr>
                <a:solidFill>
                  <a:schemeClr val="dk1"/>
                </a:solidFill>
                <a:latin typeface="Catamaran"/>
                <a:ea typeface="Catamaran"/>
                <a:cs typeface="Catamaran"/>
                <a:sym typeface="Catamaran"/>
              </a:defRPr>
            </a:lvl4pPr>
            <a:lvl5pPr marL="2286000" lvl="4" indent="-317500">
              <a:lnSpc>
                <a:spcPct val="115000"/>
              </a:lnSpc>
              <a:spcBef>
                <a:spcPts val="0"/>
              </a:spcBef>
              <a:spcAft>
                <a:spcPts val="0"/>
              </a:spcAft>
              <a:buClr>
                <a:schemeClr val="dk1"/>
              </a:buClr>
              <a:buSzPts val="1400"/>
              <a:buFont typeface="Catamaran"/>
              <a:buChar char="○"/>
              <a:defRPr>
                <a:solidFill>
                  <a:schemeClr val="dk1"/>
                </a:solidFill>
                <a:latin typeface="Catamaran"/>
                <a:ea typeface="Catamaran"/>
                <a:cs typeface="Catamaran"/>
                <a:sym typeface="Catamaran"/>
              </a:defRPr>
            </a:lvl5pPr>
            <a:lvl6pPr marL="2743200" lvl="5" indent="-317500">
              <a:lnSpc>
                <a:spcPct val="115000"/>
              </a:lnSpc>
              <a:spcBef>
                <a:spcPts val="0"/>
              </a:spcBef>
              <a:spcAft>
                <a:spcPts val="0"/>
              </a:spcAft>
              <a:buClr>
                <a:schemeClr val="dk1"/>
              </a:buClr>
              <a:buSzPts val="1400"/>
              <a:buFont typeface="Catamaran"/>
              <a:buChar char="■"/>
              <a:defRPr>
                <a:solidFill>
                  <a:schemeClr val="dk1"/>
                </a:solidFill>
                <a:latin typeface="Catamaran"/>
                <a:ea typeface="Catamaran"/>
                <a:cs typeface="Catamaran"/>
                <a:sym typeface="Catamaran"/>
              </a:defRPr>
            </a:lvl6pPr>
            <a:lvl7pPr marL="3200400" lvl="6" indent="-317500">
              <a:lnSpc>
                <a:spcPct val="115000"/>
              </a:lnSpc>
              <a:spcBef>
                <a:spcPts val="0"/>
              </a:spcBef>
              <a:spcAft>
                <a:spcPts val="0"/>
              </a:spcAft>
              <a:buClr>
                <a:schemeClr val="dk1"/>
              </a:buClr>
              <a:buSzPts val="1400"/>
              <a:buFont typeface="Catamaran"/>
              <a:buChar char="●"/>
              <a:defRPr>
                <a:solidFill>
                  <a:schemeClr val="dk1"/>
                </a:solidFill>
                <a:latin typeface="Catamaran"/>
                <a:ea typeface="Catamaran"/>
                <a:cs typeface="Catamaran"/>
                <a:sym typeface="Catamaran"/>
              </a:defRPr>
            </a:lvl7pPr>
            <a:lvl8pPr marL="3657600" lvl="7" indent="-317500">
              <a:lnSpc>
                <a:spcPct val="115000"/>
              </a:lnSpc>
              <a:spcBef>
                <a:spcPts val="0"/>
              </a:spcBef>
              <a:spcAft>
                <a:spcPts val="0"/>
              </a:spcAft>
              <a:buClr>
                <a:schemeClr val="dk1"/>
              </a:buClr>
              <a:buSzPts val="1400"/>
              <a:buFont typeface="Catamaran"/>
              <a:buChar char="○"/>
              <a:defRPr>
                <a:solidFill>
                  <a:schemeClr val="dk1"/>
                </a:solidFill>
                <a:latin typeface="Catamaran"/>
                <a:ea typeface="Catamaran"/>
                <a:cs typeface="Catamaran"/>
                <a:sym typeface="Catamaran"/>
              </a:defRPr>
            </a:lvl8pPr>
            <a:lvl9pPr marL="4114800" lvl="8" indent="-317500">
              <a:lnSpc>
                <a:spcPct val="115000"/>
              </a:lnSpc>
              <a:spcBef>
                <a:spcPts val="0"/>
              </a:spcBef>
              <a:spcAft>
                <a:spcPts val="0"/>
              </a:spcAft>
              <a:buClr>
                <a:schemeClr val="dk1"/>
              </a:buClr>
              <a:buSzPts val="1400"/>
              <a:buFont typeface="Catamaran"/>
              <a:buChar char="■"/>
              <a:defRPr>
                <a:solidFill>
                  <a:schemeClr val="dk1"/>
                </a:solidFill>
                <a:latin typeface="Catamaran"/>
                <a:ea typeface="Catamaran"/>
                <a:cs typeface="Catamaran"/>
                <a:sym typeface="Catamaran"/>
              </a:defRPr>
            </a:lvl9pPr>
          </a:lstStyle>
          <a:p>
            <a:endParaRPr/>
          </a:p>
        </p:txBody>
      </p:sp>
    </p:spTree>
    <p:extLst>
      <p:ext uri="{BB962C8B-B14F-4D97-AF65-F5344CB8AC3E}">
        <p14:creationId xmlns:p14="http://schemas.microsoft.com/office/powerpoint/2010/main" val="2906501812"/>
      </p:ext>
    </p:extLst>
  </p:cSld>
  <p:clrMap bg1="lt1" tx1="dk1" bg2="dk2" tx2="lt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 id="2147483735" r:id="rId16"/>
    <p:sldLayoutId id="2147483736" r:id="rId17"/>
    <p:sldLayoutId id="2147483737" r:id="rId18"/>
    <p:sldLayoutId id="2147483738" r:id="rId19"/>
    <p:sldLayoutId id="2147483739" r:id="rId20"/>
    <p:sldLayoutId id="2147483740" r:id="rId21"/>
    <p:sldLayoutId id="2147483741" r:id="rId22"/>
    <p:sldLayoutId id="2147483742" r:id="rId23"/>
    <p:sldLayoutId id="2147483743" r:id="rId24"/>
    <p:sldLayoutId id="2147483744" r:id="rId25"/>
    <p:sldLayoutId id="2147483745" r:id="rId26"/>
    <p:sldLayoutId id="2147483746" r:id="rId27"/>
    <p:sldLayoutId id="2147483747" r:id="rId28"/>
    <p:sldLayoutId id="2147483748" r:id="rId29"/>
    <p:sldLayoutId id="2147483749" r:id="rId30"/>
    <p:sldLayoutId id="2147483750" r:id="rId31"/>
    <p:sldLayoutId id="2147483751" r:id="rId32"/>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E2A47"/>
        </a:solidFill>
        <a:effectLst/>
      </p:bgPr>
    </p:bg>
    <p:spTree>
      <p:nvGrpSpPr>
        <p:cNvPr id="1" name="Shape 821"/>
        <p:cNvGrpSpPr/>
        <p:nvPr/>
      </p:nvGrpSpPr>
      <p:grpSpPr>
        <a:xfrm>
          <a:off x="0" y="0"/>
          <a:ext cx="0" cy="0"/>
          <a:chOff x="0" y="0"/>
          <a:chExt cx="0" cy="0"/>
        </a:xfrm>
      </p:grpSpPr>
      <p:sp>
        <p:nvSpPr>
          <p:cNvPr id="822" name="Google Shape;822;p33"/>
          <p:cNvSpPr txBox="1">
            <a:spLocks noGrp="1"/>
          </p:cNvSpPr>
          <p:nvPr>
            <p:ph type="title"/>
          </p:nvPr>
        </p:nvSpPr>
        <p:spPr>
          <a:xfrm>
            <a:off x="1424133" y="1244600"/>
            <a:ext cx="9396400" cy="643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823" name="Google Shape;823;p33"/>
          <p:cNvSpPr txBox="1">
            <a:spLocks noGrp="1"/>
          </p:cNvSpPr>
          <p:nvPr>
            <p:ph type="body" idx="1"/>
          </p:nvPr>
        </p:nvSpPr>
        <p:spPr>
          <a:xfrm>
            <a:off x="1424133" y="2260600"/>
            <a:ext cx="9396400" cy="3336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3799523086"/>
      </p:ext>
    </p:extLst>
  </p:cSld>
  <p:clrMap bg1="lt1" tx1="dk1" bg2="dk2" tx2="lt2" accent1="accent1" accent2="accent2" accent3="accent3" accent4="accent4" accent5="accent5" accent6="accent6" hlink="hlink" folHlink="folHlink"/>
  <p:sldLayoutIdLst>
    <p:sldLayoutId id="2147483753" r:id="rId1"/>
    <p:sldLayoutId id="2147483754" r:id="rId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6.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6.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6.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6.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6.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6.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6.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6.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6.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6.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6.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6.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6.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6.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6.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6.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6.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70115-E1A9-E430-0437-C5267D7972B9}"/>
              </a:ext>
            </a:extLst>
          </p:cNvPr>
          <p:cNvSpPr>
            <a:spLocks noGrp="1"/>
          </p:cNvSpPr>
          <p:nvPr>
            <p:ph type="ctrTitle"/>
          </p:nvPr>
        </p:nvSpPr>
        <p:spPr>
          <a:xfrm>
            <a:off x="917122" y="1137603"/>
            <a:ext cx="9144000" cy="1089614"/>
          </a:xfrm>
        </p:spPr>
        <p:txBody>
          <a:bodyPr/>
          <a:lstStyle/>
          <a:p>
            <a:pPr algn="l"/>
            <a:r>
              <a:rPr lang="en-US" b="1" dirty="0"/>
              <a:t>STUDENT FEEDBACK SYSTEM</a:t>
            </a:r>
            <a:endParaRPr lang="en-IN" b="1" dirty="0"/>
          </a:p>
        </p:txBody>
      </p:sp>
      <p:sp>
        <p:nvSpPr>
          <p:cNvPr id="3" name="Subtitle 2">
            <a:extLst>
              <a:ext uri="{FF2B5EF4-FFF2-40B4-BE49-F238E27FC236}">
                <a16:creationId xmlns:a16="http://schemas.microsoft.com/office/drawing/2014/main" id="{26AE7769-5F2C-5E3D-1005-7803641FABBA}"/>
              </a:ext>
            </a:extLst>
          </p:cNvPr>
          <p:cNvSpPr>
            <a:spLocks noGrp="1"/>
          </p:cNvSpPr>
          <p:nvPr>
            <p:ph type="subTitle" idx="1"/>
          </p:nvPr>
        </p:nvSpPr>
        <p:spPr>
          <a:xfrm>
            <a:off x="1047750" y="3354977"/>
            <a:ext cx="7454537" cy="1217023"/>
          </a:xfrm>
        </p:spPr>
        <p:txBody>
          <a:bodyPr/>
          <a:lstStyle/>
          <a:p>
            <a:r>
              <a:rPr lang="en-US" dirty="0"/>
              <a:t>Name:</a:t>
            </a:r>
            <a:r>
              <a:rPr lang="en-IN" sz="1800" b="1" dirty="0">
                <a:effectLst/>
                <a:latin typeface="Calibri Light" panose="020F0302020204030204" pitchFamily="34" charset="0"/>
                <a:ea typeface="Calibri" panose="020F0502020204030204" pitchFamily="34" charset="0"/>
              </a:rPr>
              <a:t> </a:t>
            </a:r>
            <a:r>
              <a:rPr lang="en-IN" sz="1800" b="1">
                <a:effectLst/>
                <a:latin typeface="Calibri Light" panose="020F0302020204030204" pitchFamily="34" charset="0"/>
                <a:ea typeface="Calibri" panose="020F0502020204030204" pitchFamily="34" charset="0"/>
              </a:rPr>
              <a:t>Abhijit </a:t>
            </a:r>
            <a:r>
              <a:rPr lang="en-IN" sz="1800" b="1" smtClean="0">
                <a:effectLst/>
                <a:latin typeface="Calibri Light" panose="020F0302020204030204" pitchFamily="34" charset="0"/>
                <a:ea typeface="Calibri" panose="020F0502020204030204" pitchFamily="34" charset="0"/>
              </a:rPr>
              <a:t>Das</a:t>
            </a:r>
            <a:endParaRPr lang="en-US" dirty="0"/>
          </a:p>
          <a:p>
            <a:r>
              <a:rPr lang="en-US" dirty="0"/>
              <a:t>Roll Number:</a:t>
            </a:r>
            <a:r>
              <a:rPr lang="en-IN" sz="1800" b="1" dirty="0">
                <a:effectLst/>
                <a:latin typeface="Calibri Light" panose="020F0302020204030204" pitchFamily="34" charset="0"/>
                <a:ea typeface="Calibri" panose="020F0502020204030204" pitchFamily="34" charset="0"/>
              </a:rPr>
              <a:t> </a:t>
            </a:r>
            <a:r>
              <a:rPr lang="en-IN" sz="1800" b="1" dirty="0" smtClean="0">
                <a:effectLst/>
                <a:latin typeface="Calibri Light" panose="020F0302020204030204" pitchFamily="34" charset="0"/>
                <a:ea typeface="Calibri" panose="020F0502020204030204" pitchFamily="34" charset="0"/>
              </a:rPr>
              <a:t>18771021027</a:t>
            </a:r>
            <a:endParaRPr lang="en-US" dirty="0"/>
          </a:p>
        </p:txBody>
      </p:sp>
    </p:spTree>
    <p:extLst>
      <p:ext uri="{BB962C8B-B14F-4D97-AF65-F5344CB8AC3E}">
        <p14:creationId xmlns:p14="http://schemas.microsoft.com/office/powerpoint/2010/main" val="30485330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723EE-4D9F-8B24-1D87-2159DF87D71E}"/>
              </a:ext>
            </a:extLst>
          </p:cNvPr>
          <p:cNvSpPr>
            <a:spLocks noGrp="1"/>
          </p:cNvSpPr>
          <p:nvPr>
            <p:ph type="title"/>
          </p:nvPr>
        </p:nvSpPr>
        <p:spPr>
          <a:xfrm>
            <a:off x="1232402" y="365125"/>
            <a:ext cx="9727195" cy="1325563"/>
          </a:xfrm>
        </p:spPr>
        <p:txBody>
          <a:bodyPr/>
          <a:lstStyle/>
          <a:p>
            <a:pPr algn="ctr"/>
            <a:r>
              <a:rPr lang="en-US" sz="3600" b="1" u="sng" dirty="0">
                <a:latin typeface="Bell MT" panose="02020503060305020303" pitchFamily="18" charset="0"/>
              </a:rPr>
              <a:t>HOME PAGE</a:t>
            </a:r>
            <a:endParaRPr lang="en-IN" sz="3600" b="1" u="sng" dirty="0">
              <a:latin typeface="Bell MT" panose="02020503060305020303" pitchFamily="18"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24881" y="1417319"/>
            <a:ext cx="8977426" cy="4656909"/>
          </a:xfrm>
        </p:spPr>
      </p:pic>
    </p:spTree>
    <p:extLst>
      <p:ext uri="{BB962C8B-B14F-4D97-AF65-F5344CB8AC3E}">
        <p14:creationId xmlns:p14="http://schemas.microsoft.com/office/powerpoint/2010/main" val="3281140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CFCF2-415D-0526-98AC-E03C3921BE80}"/>
              </a:ext>
            </a:extLst>
          </p:cNvPr>
          <p:cNvSpPr>
            <a:spLocks noGrp="1"/>
          </p:cNvSpPr>
          <p:nvPr>
            <p:ph type="title"/>
          </p:nvPr>
        </p:nvSpPr>
        <p:spPr>
          <a:xfrm>
            <a:off x="1122630" y="365125"/>
            <a:ext cx="9958813" cy="1325563"/>
          </a:xfrm>
        </p:spPr>
        <p:txBody>
          <a:bodyPr/>
          <a:lstStyle/>
          <a:p>
            <a:pPr algn="ctr"/>
            <a:r>
              <a:rPr lang="en-US" b="1" u="sng" dirty="0">
                <a:latin typeface="Bell MT" panose="02020503060305020303" pitchFamily="18" charset="0"/>
              </a:rPr>
              <a:t>WELCOME ADMIN PAGE</a:t>
            </a:r>
            <a:endParaRPr lang="en-IN" b="1" u="sng" dirty="0">
              <a:latin typeface="Bell MT" panose="02020503060305020303" pitchFamily="18"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81051" y="1399662"/>
            <a:ext cx="8876212" cy="4498217"/>
          </a:xfrm>
        </p:spPr>
      </p:pic>
    </p:spTree>
    <p:extLst>
      <p:ext uri="{BB962C8B-B14F-4D97-AF65-F5344CB8AC3E}">
        <p14:creationId xmlns:p14="http://schemas.microsoft.com/office/powerpoint/2010/main" val="36547561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C08F9-08E8-7AEB-6A51-7B7C6514D937}"/>
              </a:ext>
            </a:extLst>
          </p:cNvPr>
          <p:cNvSpPr>
            <a:spLocks noGrp="1"/>
          </p:cNvSpPr>
          <p:nvPr>
            <p:ph type="title"/>
          </p:nvPr>
        </p:nvSpPr>
        <p:spPr/>
        <p:txBody>
          <a:bodyPr/>
          <a:lstStyle/>
          <a:p>
            <a:pPr algn="ctr"/>
            <a:r>
              <a:rPr lang="en-US" sz="3600" b="1" u="sng" dirty="0">
                <a:latin typeface="Bell MT" panose="02020503060305020303" pitchFamily="18" charset="0"/>
              </a:rPr>
              <a:t>ADD FACULTY SECTION </a:t>
            </a:r>
            <a:endParaRPr lang="en-IN" sz="3600" b="1" u="sng" dirty="0">
              <a:latin typeface="Bell MT" panose="02020503060305020303" pitchFamily="18"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58990" y="1593669"/>
            <a:ext cx="9220719" cy="4685939"/>
          </a:xfrm>
        </p:spPr>
      </p:pic>
    </p:spTree>
    <p:extLst>
      <p:ext uri="{BB962C8B-B14F-4D97-AF65-F5344CB8AC3E}">
        <p14:creationId xmlns:p14="http://schemas.microsoft.com/office/powerpoint/2010/main" val="39071773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C7C3C-07B9-8BB1-9466-C074AD6A2FFD}"/>
              </a:ext>
            </a:extLst>
          </p:cNvPr>
          <p:cNvSpPr>
            <a:spLocks noGrp="1"/>
          </p:cNvSpPr>
          <p:nvPr>
            <p:ph type="title"/>
          </p:nvPr>
        </p:nvSpPr>
        <p:spPr>
          <a:xfrm>
            <a:off x="838200" y="365125"/>
            <a:ext cx="10515600" cy="1121769"/>
          </a:xfrm>
        </p:spPr>
        <p:txBody>
          <a:bodyPr/>
          <a:lstStyle/>
          <a:p>
            <a:pPr algn="ctr"/>
            <a:r>
              <a:rPr lang="en-US" sz="3600" b="1" u="sng" dirty="0">
                <a:latin typeface="Bell MT" panose="02020503060305020303" pitchFamily="18" charset="0"/>
              </a:rPr>
              <a:t>FACULTY DETAILS</a:t>
            </a:r>
            <a:endParaRPr lang="en-IN" sz="3600" b="1" u="sng" dirty="0">
              <a:latin typeface="Bell MT" panose="02020503060305020303" pitchFamily="18"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8148" y="1319348"/>
            <a:ext cx="9335943" cy="4758827"/>
          </a:xfrm>
        </p:spPr>
      </p:pic>
    </p:spTree>
    <p:extLst>
      <p:ext uri="{BB962C8B-B14F-4D97-AF65-F5344CB8AC3E}">
        <p14:creationId xmlns:p14="http://schemas.microsoft.com/office/powerpoint/2010/main" val="37850956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CB35A-BD07-2D1C-D883-D573AE158A0E}"/>
              </a:ext>
            </a:extLst>
          </p:cNvPr>
          <p:cNvSpPr>
            <a:spLocks noGrp="1"/>
          </p:cNvSpPr>
          <p:nvPr>
            <p:ph type="title"/>
          </p:nvPr>
        </p:nvSpPr>
        <p:spPr>
          <a:xfrm>
            <a:off x="838200" y="365126"/>
            <a:ext cx="10515600" cy="1066110"/>
          </a:xfrm>
        </p:spPr>
        <p:txBody>
          <a:bodyPr/>
          <a:lstStyle/>
          <a:p>
            <a:pPr algn="ctr"/>
            <a:r>
              <a:rPr lang="en-US" sz="3600" b="1" u="sng" dirty="0">
                <a:latin typeface="Bell MT" panose="02020503060305020303" pitchFamily="18" charset="0"/>
              </a:rPr>
              <a:t>UPDATE FACULTY DETAILS</a:t>
            </a:r>
            <a:endParaRPr lang="en-IN" sz="3600" b="1" u="sng" dirty="0">
              <a:latin typeface="Bell MT" panose="02020503060305020303" pitchFamily="18"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42234" y="1299754"/>
            <a:ext cx="9603036" cy="4791484"/>
          </a:xfrm>
        </p:spPr>
      </p:pic>
    </p:spTree>
    <p:extLst>
      <p:ext uri="{BB962C8B-B14F-4D97-AF65-F5344CB8AC3E}">
        <p14:creationId xmlns:p14="http://schemas.microsoft.com/office/powerpoint/2010/main" val="5528658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DCD9E-C23D-F4A5-FBA4-041B6B552919}"/>
              </a:ext>
            </a:extLst>
          </p:cNvPr>
          <p:cNvSpPr>
            <a:spLocks noGrp="1"/>
          </p:cNvSpPr>
          <p:nvPr>
            <p:ph type="title"/>
          </p:nvPr>
        </p:nvSpPr>
        <p:spPr>
          <a:xfrm>
            <a:off x="1442498" y="365125"/>
            <a:ext cx="9625717" cy="891181"/>
          </a:xfrm>
        </p:spPr>
        <p:txBody>
          <a:bodyPr/>
          <a:lstStyle/>
          <a:p>
            <a:r>
              <a:rPr lang="en-US" sz="3600" b="1" u="sng" dirty="0">
                <a:latin typeface="Bell MT" panose="02020503060305020303" pitchFamily="18" charset="0"/>
              </a:rPr>
              <a:t>STUDENT FEEDBACK SECTION 1</a:t>
            </a:r>
            <a:endParaRPr lang="en-IN" sz="3600" b="1" u="sng" dirty="0">
              <a:latin typeface="Bell MT" panose="02020503060305020303" pitchFamily="18"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02229" y="1431017"/>
            <a:ext cx="8621485" cy="4310743"/>
          </a:xfrm>
        </p:spPr>
      </p:pic>
    </p:spTree>
    <p:extLst>
      <p:ext uri="{BB962C8B-B14F-4D97-AF65-F5344CB8AC3E}">
        <p14:creationId xmlns:p14="http://schemas.microsoft.com/office/powerpoint/2010/main" val="2586632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B3B33-3D1E-92ED-83EE-71971B9B9A80}"/>
              </a:ext>
            </a:extLst>
          </p:cNvPr>
          <p:cNvSpPr>
            <a:spLocks noGrp="1"/>
          </p:cNvSpPr>
          <p:nvPr>
            <p:ph type="title"/>
          </p:nvPr>
        </p:nvSpPr>
        <p:spPr>
          <a:xfrm>
            <a:off x="1203960" y="365126"/>
            <a:ext cx="9919915" cy="899132"/>
          </a:xfrm>
        </p:spPr>
        <p:txBody>
          <a:bodyPr/>
          <a:lstStyle/>
          <a:p>
            <a:r>
              <a:rPr lang="en-US" sz="3600" b="1" u="sng" dirty="0">
                <a:latin typeface="Bell MT" panose="02020503060305020303" pitchFamily="18" charset="0"/>
              </a:rPr>
              <a:t>STUDENT FEEDBACK SECTION 2</a:t>
            </a:r>
            <a:endParaRPr lang="en-IN" sz="3600" b="1" u="sng" dirty="0">
              <a:latin typeface="Bell MT" panose="02020503060305020303" pitchFamily="18"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74520" y="1503494"/>
            <a:ext cx="8509593" cy="4204975"/>
          </a:xfrm>
        </p:spPr>
      </p:pic>
    </p:spTree>
    <p:extLst>
      <p:ext uri="{BB962C8B-B14F-4D97-AF65-F5344CB8AC3E}">
        <p14:creationId xmlns:p14="http://schemas.microsoft.com/office/powerpoint/2010/main" val="8340535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E307E-3ADC-4179-0EE6-F4EEE6A3CACB}"/>
              </a:ext>
            </a:extLst>
          </p:cNvPr>
          <p:cNvSpPr>
            <a:spLocks noGrp="1"/>
          </p:cNvSpPr>
          <p:nvPr>
            <p:ph type="title"/>
          </p:nvPr>
        </p:nvSpPr>
        <p:spPr>
          <a:xfrm>
            <a:off x="1097280" y="365126"/>
            <a:ext cx="10256520" cy="835521"/>
          </a:xfrm>
        </p:spPr>
        <p:txBody>
          <a:bodyPr/>
          <a:lstStyle/>
          <a:p>
            <a:r>
              <a:rPr lang="en-US" sz="3600" b="1" u="sng" dirty="0">
                <a:latin typeface="Bell MT" panose="02020503060305020303" pitchFamily="18" charset="0"/>
              </a:rPr>
              <a:t>STUDENT FEEDBACK SECTION 3</a:t>
            </a:r>
            <a:endParaRPr lang="en-IN" sz="3600" b="1" u="sng" dirty="0">
              <a:latin typeface="Bell MT" panose="02020503060305020303" pitchFamily="18"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02228" y="1379623"/>
            <a:ext cx="9052560" cy="4632283"/>
          </a:xfrm>
        </p:spPr>
      </p:pic>
    </p:spTree>
    <p:extLst>
      <p:ext uri="{BB962C8B-B14F-4D97-AF65-F5344CB8AC3E}">
        <p14:creationId xmlns:p14="http://schemas.microsoft.com/office/powerpoint/2010/main" val="40896069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8817-67F6-E604-C404-69CAF3527B32}"/>
              </a:ext>
            </a:extLst>
          </p:cNvPr>
          <p:cNvSpPr>
            <a:spLocks noGrp="1"/>
          </p:cNvSpPr>
          <p:nvPr>
            <p:ph type="title"/>
          </p:nvPr>
        </p:nvSpPr>
        <p:spPr>
          <a:xfrm>
            <a:off x="1355034" y="365126"/>
            <a:ext cx="9713182" cy="763960"/>
          </a:xfrm>
        </p:spPr>
        <p:txBody>
          <a:bodyPr/>
          <a:lstStyle/>
          <a:p>
            <a:r>
              <a:rPr lang="en-US" sz="3600" b="1" u="sng" dirty="0">
                <a:latin typeface="Bell MT" panose="02020503060305020303" pitchFamily="18" charset="0"/>
              </a:rPr>
              <a:t>STUDENT FEEDBACK SECTION 4</a:t>
            </a:r>
            <a:endParaRPr lang="en-IN" sz="3600" b="1" u="sng" dirty="0">
              <a:latin typeface="Bell MT" panose="02020503060305020303" pitchFamily="18"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37913" y="1372538"/>
            <a:ext cx="9238943" cy="4781748"/>
          </a:xfrm>
        </p:spPr>
      </p:pic>
    </p:spTree>
    <p:extLst>
      <p:ext uri="{BB962C8B-B14F-4D97-AF65-F5344CB8AC3E}">
        <p14:creationId xmlns:p14="http://schemas.microsoft.com/office/powerpoint/2010/main" val="9011054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B3805-9F5A-4256-3901-72DB27938588}"/>
              </a:ext>
            </a:extLst>
          </p:cNvPr>
          <p:cNvSpPr>
            <a:spLocks noGrp="1"/>
          </p:cNvSpPr>
          <p:nvPr>
            <p:ph type="title"/>
          </p:nvPr>
        </p:nvSpPr>
        <p:spPr>
          <a:xfrm>
            <a:off x="1219199" y="365126"/>
            <a:ext cx="9896724" cy="835522"/>
          </a:xfrm>
        </p:spPr>
        <p:txBody>
          <a:bodyPr/>
          <a:lstStyle/>
          <a:p>
            <a:pPr algn="ctr"/>
            <a:r>
              <a:rPr lang="en-US" sz="3600" b="1" u="sng" dirty="0">
                <a:latin typeface="Bell MT" panose="02020503060305020303" pitchFamily="18" charset="0"/>
              </a:rPr>
              <a:t>SHOW STUDENT’S FEEDBACK</a:t>
            </a:r>
            <a:endParaRPr lang="en-IN" sz="3600" b="1" u="sng" dirty="0">
              <a:latin typeface="Bell MT" panose="02020503060305020303" pitchFamily="18" charset="0"/>
            </a:endParaRPr>
          </a:p>
        </p:txBody>
      </p:sp>
      <p:pic>
        <p:nvPicPr>
          <p:cNvPr id="9" name="Content Placeholder 8">
            <a:extLst>
              <a:ext uri="{FF2B5EF4-FFF2-40B4-BE49-F238E27FC236}">
                <a16:creationId xmlns:a16="http://schemas.microsoft.com/office/drawing/2014/main" id="{24872ECF-48B5-7DB0-AB9A-78191309926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92775" y="1076973"/>
            <a:ext cx="10624459" cy="5519966"/>
          </a:xfrm>
        </p:spPr>
      </p:pic>
    </p:spTree>
    <p:extLst>
      <p:ext uri="{BB962C8B-B14F-4D97-AF65-F5344CB8AC3E}">
        <p14:creationId xmlns:p14="http://schemas.microsoft.com/office/powerpoint/2010/main" val="10333288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136C3-0185-AF1B-7863-0A7A1591674F}"/>
              </a:ext>
            </a:extLst>
          </p:cNvPr>
          <p:cNvSpPr>
            <a:spLocks noGrp="1"/>
          </p:cNvSpPr>
          <p:nvPr>
            <p:ph type="title"/>
          </p:nvPr>
        </p:nvSpPr>
        <p:spPr>
          <a:xfrm>
            <a:off x="1238794" y="95794"/>
            <a:ext cx="7626531" cy="1162292"/>
          </a:xfrm>
        </p:spPr>
        <p:txBody>
          <a:bodyPr/>
          <a:lstStyle/>
          <a:p>
            <a:r>
              <a:rPr lang="en-US" dirty="0"/>
              <a:t>                               </a:t>
            </a:r>
            <a:r>
              <a:rPr lang="en-US" sz="3600" b="1" u="sng" dirty="0">
                <a:latin typeface="Bell MT" panose="02020503060305020303" pitchFamily="18" charset="0"/>
              </a:rPr>
              <a:t>INTRODUCTION</a:t>
            </a:r>
            <a:endParaRPr lang="en-IN" sz="3600" b="1" u="sng" dirty="0">
              <a:latin typeface="Bell MT" panose="02020503060305020303" pitchFamily="18" charset="0"/>
            </a:endParaRPr>
          </a:p>
        </p:txBody>
      </p:sp>
      <p:sp>
        <p:nvSpPr>
          <p:cNvPr id="3" name="Content Placeholder 2">
            <a:extLst>
              <a:ext uri="{FF2B5EF4-FFF2-40B4-BE49-F238E27FC236}">
                <a16:creationId xmlns:a16="http://schemas.microsoft.com/office/drawing/2014/main" id="{A25E9CDC-1293-361E-F583-893ACA0430C0}"/>
              </a:ext>
            </a:extLst>
          </p:cNvPr>
          <p:cNvSpPr>
            <a:spLocks noGrp="1"/>
          </p:cNvSpPr>
          <p:nvPr>
            <p:ph idx="1"/>
          </p:nvPr>
        </p:nvSpPr>
        <p:spPr>
          <a:xfrm>
            <a:off x="487681" y="1080779"/>
            <a:ext cx="10302240" cy="5220434"/>
          </a:xfrm>
        </p:spPr>
        <p:txBody>
          <a:bodyPr>
            <a:normAutofit/>
          </a:bodyPr>
          <a:lstStyle/>
          <a:p>
            <a:pPr marL="0" indent="0" algn="ctr">
              <a:lnSpc>
                <a:spcPct val="150000"/>
              </a:lnSpc>
              <a:buNone/>
            </a:pPr>
            <a:r>
              <a:rPr lang="en-US" sz="2000" dirty="0"/>
              <a:t>Online Student feedback system is which is helpful for college to do educational improvements . This project collects feedback from student. Student Feedback System for college students have been developed which aims to rate and analyse the college faculty’s performance. This type of Student Feedback system reduces the strenuous work of physically examining the feedback pages of each and every student. The system also reduces the burden of efforts and burden of keeping and maintaining the records on a manual base, it requires a lot of space and safety to keep up such records. Now a day’s college ask feedback for student about faculties how they are handle the class and some social oriented things. This Student Feedback System for college students.</a:t>
            </a:r>
            <a:endParaRPr lang="en-IN" sz="2000" dirty="0"/>
          </a:p>
        </p:txBody>
      </p:sp>
    </p:spTree>
    <p:extLst>
      <p:ext uri="{BB962C8B-B14F-4D97-AF65-F5344CB8AC3E}">
        <p14:creationId xmlns:p14="http://schemas.microsoft.com/office/powerpoint/2010/main" val="28729796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2B652-F8A2-5E78-A182-83FB949ED87E}"/>
              </a:ext>
            </a:extLst>
          </p:cNvPr>
          <p:cNvSpPr>
            <a:spLocks noGrp="1"/>
          </p:cNvSpPr>
          <p:nvPr>
            <p:ph type="title"/>
          </p:nvPr>
        </p:nvSpPr>
        <p:spPr>
          <a:xfrm>
            <a:off x="1470992" y="365126"/>
            <a:ext cx="10177668" cy="1058158"/>
          </a:xfrm>
        </p:spPr>
        <p:txBody>
          <a:bodyPr/>
          <a:lstStyle/>
          <a:p>
            <a:pPr algn="ctr"/>
            <a:r>
              <a:rPr lang="en-US" sz="3600" b="1" u="sng" dirty="0">
                <a:latin typeface="Bell MT" panose="02020503060305020303" pitchFamily="18" charset="0"/>
              </a:rPr>
              <a:t>PRINT FEEDBACK PAGE</a:t>
            </a:r>
            <a:endParaRPr lang="en-IN" sz="3600" b="1" u="sng" dirty="0">
              <a:latin typeface="Bell MT" panose="02020503060305020303" pitchFamily="18" charset="0"/>
            </a:endParaRPr>
          </a:p>
        </p:txBody>
      </p:sp>
      <p:pic>
        <p:nvPicPr>
          <p:cNvPr id="9" name="Content Placeholder 8">
            <a:extLst>
              <a:ext uri="{FF2B5EF4-FFF2-40B4-BE49-F238E27FC236}">
                <a16:creationId xmlns:a16="http://schemas.microsoft.com/office/drawing/2014/main" id="{61FA45B1-C311-F8C4-B8BB-4A7D79A9B0A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07051" y="1071154"/>
            <a:ext cx="10941610" cy="5521235"/>
          </a:xfrm>
        </p:spPr>
      </p:pic>
    </p:spTree>
    <p:extLst>
      <p:ext uri="{BB962C8B-B14F-4D97-AF65-F5344CB8AC3E}">
        <p14:creationId xmlns:p14="http://schemas.microsoft.com/office/powerpoint/2010/main" val="19166040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5866D-46E0-78D9-2EA4-36E1CFBAE0B8}"/>
              </a:ext>
            </a:extLst>
          </p:cNvPr>
          <p:cNvSpPr>
            <a:spLocks noGrp="1"/>
          </p:cNvSpPr>
          <p:nvPr>
            <p:ph type="title"/>
          </p:nvPr>
        </p:nvSpPr>
        <p:spPr>
          <a:xfrm>
            <a:off x="1001864" y="365126"/>
            <a:ext cx="10058399" cy="850358"/>
          </a:xfrm>
        </p:spPr>
        <p:txBody>
          <a:bodyPr/>
          <a:lstStyle/>
          <a:p>
            <a:pPr algn="ctr"/>
            <a:r>
              <a:rPr lang="en-US" sz="3600" b="1" u="sng" dirty="0">
                <a:latin typeface="Bell MT" panose="02020503060305020303" pitchFamily="18" charset="0"/>
              </a:rPr>
              <a:t>CHANGE PASSWORD SECTION</a:t>
            </a:r>
            <a:endParaRPr lang="en-IN" sz="3600" b="1" u="sng" dirty="0">
              <a:latin typeface="Bell MT" panose="02020503060305020303" pitchFamily="18" charset="0"/>
            </a:endParaRPr>
          </a:p>
        </p:txBody>
      </p:sp>
      <p:pic>
        <p:nvPicPr>
          <p:cNvPr id="5" name="Content Placeholder 4">
            <a:extLst>
              <a:ext uri="{FF2B5EF4-FFF2-40B4-BE49-F238E27FC236}">
                <a16:creationId xmlns:a16="http://schemas.microsoft.com/office/drawing/2014/main" id="{7492024E-17DE-91FF-71F4-4564588D19D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8310" y="1097280"/>
            <a:ext cx="11164878" cy="5395594"/>
          </a:xfrm>
        </p:spPr>
      </p:pic>
    </p:spTree>
    <p:extLst>
      <p:ext uri="{BB962C8B-B14F-4D97-AF65-F5344CB8AC3E}">
        <p14:creationId xmlns:p14="http://schemas.microsoft.com/office/powerpoint/2010/main" val="2136066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AA33C-D02A-23A7-6EDA-E82841C51430}"/>
              </a:ext>
            </a:extLst>
          </p:cNvPr>
          <p:cNvSpPr>
            <a:spLocks noGrp="1"/>
          </p:cNvSpPr>
          <p:nvPr>
            <p:ph type="title"/>
          </p:nvPr>
        </p:nvSpPr>
        <p:spPr>
          <a:xfrm>
            <a:off x="1266908" y="365125"/>
            <a:ext cx="9841064" cy="819619"/>
          </a:xfrm>
        </p:spPr>
        <p:txBody>
          <a:bodyPr/>
          <a:lstStyle/>
          <a:p>
            <a:pPr algn="ctr"/>
            <a:r>
              <a:rPr lang="en-US" sz="3600" b="1" u="sng" dirty="0">
                <a:latin typeface="Bell MT" panose="02020503060305020303" pitchFamily="18" charset="0"/>
              </a:rPr>
              <a:t>ADMIN DATABASE</a:t>
            </a:r>
            <a:endParaRPr lang="en-IN" sz="3600" b="1" u="sng" dirty="0">
              <a:latin typeface="Bell MT" panose="02020503060305020303" pitchFamily="18" charset="0"/>
            </a:endParaRPr>
          </a:p>
        </p:txBody>
      </p:sp>
      <p:pic>
        <p:nvPicPr>
          <p:cNvPr id="5" name="Content Placeholder 4">
            <a:extLst>
              <a:ext uri="{FF2B5EF4-FFF2-40B4-BE49-F238E27FC236}">
                <a16:creationId xmlns:a16="http://schemas.microsoft.com/office/drawing/2014/main" id="{758AC0FD-5F7D-25F4-1F06-FCD1A2F912F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8606" y="1156317"/>
            <a:ext cx="10659291" cy="5417311"/>
          </a:xfrm>
        </p:spPr>
      </p:pic>
    </p:spTree>
    <p:extLst>
      <p:ext uri="{BB962C8B-B14F-4D97-AF65-F5344CB8AC3E}">
        <p14:creationId xmlns:p14="http://schemas.microsoft.com/office/powerpoint/2010/main" val="27834384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62B3F-1A55-46AD-9BD8-0641703A08B1}"/>
              </a:ext>
            </a:extLst>
          </p:cNvPr>
          <p:cNvSpPr>
            <a:spLocks noGrp="1"/>
          </p:cNvSpPr>
          <p:nvPr>
            <p:ph type="title"/>
          </p:nvPr>
        </p:nvSpPr>
        <p:spPr>
          <a:xfrm>
            <a:off x="1307326" y="365126"/>
            <a:ext cx="9657523" cy="875278"/>
          </a:xfrm>
        </p:spPr>
        <p:txBody>
          <a:bodyPr/>
          <a:lstStyle/>
          <a:p>
            <a:pPr algn="ctr"/>
            <a:r>
              <a:rPr lang="en-US" sz="3600" b="1" u="sng" dirty="0">
                <a:latin typeface="Bell MT" panose="02020503060305020303" pitchFamily="18" charset="0"/>
              </a:rPr>
              <a:t>FACULTY DETAILS DATABASE</a:t>
            </a:r>
            <a:endParaRPr lang="en-IN" sz="3600" b="1" u="sng" dirty="0">
              <a:latin typeface="Bell MT" panose="02020503060305020303" pitchFamily="18" charset="0"/>
            </a:endParaRPr>
          </a:p>
        </p:txBody>
      </p:sp>
      <p:pic>
        <p:nvPicPr>
          <p:cNvPr id="5" name="Content Placeholder 4">
            <a:extLst>
              <a:ext uri="{FF2B5EF4-FFF2-40B4-BE49-F238E27FC236}">
                <a16:creationId xmlns:a16="http://schemas.microsoft.com/office/drawing/2014/main" id="{EA300A70-BB80-2EA0-BFC3-0D472B0D624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05691" y="1079440"/>
            <a:ext cx="10424160" cy="5554490"/>
          </a:xfrm>
        </p:spPr>
      </p:pic>
    </p:spTree>
    <p:extLst>
      <p:ext uri="{BB962C8B-B14F-4D97-AF65-F5344CB8AC3E}">
        <p14:creationId xmlns:p14="http://schemas.microsoft.com/office/powerpoint/2010/main" val="16498248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CB5F5-0618-B459-82E9-33E3F59914D6}"/>
              </a:ext>
            </a:extLst>
          </p:cNvPr>
          <p:cNvSpPr>
            <a:spLocks noGrp="1"/>
          </p:cNvSpPr>
          <p:nvPr>
            <p:ph type="title"/>
          </p:nvPr>
        </p:nvSpPr>
        <p:spPr>
          <a:xfrm>
            <a:off x="1601526" y="365126"/>
            <a:ext cx="9752274" cy="907084"/>
          </a:xfrm>
        </p:spPr>
        <p:txBody>
          <a:bodyPr/>
          <a:lstStyle/>
          <a:p>
            <a:pPr algn="ctr"/>
            <a:r>
              <a:rPr lang="en-US" sz="3600" b="1" u="sng" dirty="0">
                <a:latin typeface="Bell MT" panose="02020503060305020303" pitchFamily="18" charset="0"/>
              </a:rPr>
              <a:t>FEEDBACK DATABASE</a:t>
            </a:r>
            <a:endParaRPr lang="en-IN" sz="3600" b="1" u="sng" dirty="0">
              <a:latin typeface="Bell MT" panose="02020503060305020303" pitchFamily="18" charset="0"/>
            </a:endParaRPr>
          </a:p>
        </p:txBody>
      </p:sp>
      <p:pic>
        <p:nvPicPr>
          <p:cNvPr id="5" name="Content Placeholder 4">
            <a:extLst>
              <a:ext uri="{FF2B5EF4-FFF2-40B4-BE49-F238E27FC236}">
                <a16:creationId xmlns:a16="http://schemas.microsoft.com/office/drawing/2014/main" id="{2DDFDE00-ED46-799C-F2D9-312EA6A7465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48497" y="1088571"/>
            <a:ext cx="10105302" cy="5256569"/>
          </a:xfrm>
        </p:spPr>
      </p:pic>
    </p:spTree>
    <p:extLst>
      <p:ext uri="{BB962C8B-B14F-4D97-AF65-F5344CB8AC3E}">
        <p14:creationId xmlns:p14="http://schemas.microsoft.com/office/powerpoint/2010/main" val="42764144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24D5D-B116-94D5-E7EC-AC3A461AFF57}"/>
              </a:ext>
            </a:extLst>
          </p:cNvPr>
          <p:cNvSpPr>
            <a:spLocks noGrp="1"/>
          </p:cNvSpPr>
          <p:nvPr>
            <p:ph type="title"/>
          </p:nvPr>
        </p:nvSpPr>
        <p:spPr>
          <a:xfrm>
            <a:off x="1162547" y="150440"/>
            <a:ext cx="9866906" cy="732156"/>
          </a:xfrm>
        </p:spPr>
        <p:txBody>
          <a:bodyPr/>
          <a:lstStyle/>
          <a:p>
            <a:pPr algn="ctr"/>
            <a:r>
              <a:rPr lang="en-US" sz="3600" b="1" u="sng" dirty="0">
                <a:latin typeface="Bell MT" panose="02020503060305020303" pitchFamily="18" charset="0"/>
              </a:rPr>
              <a:t>FEEDBACK COMMENTS DATABASE</a:t>
            </a:r>
            <a:endParaRPr lang="en-IN" sz="3600" b="1" u="sng" dirty="0">
              <a:latin typeface="Bell MT" panose="02020503060305020303" pitchFamily="18" charset="0"/>
            </a:endParaRPr>
          </a:p>
        </p:txBody>
      </p:sp>
      <p:pic>
        <p:nvPicPr>
          <p:cNvPr id="5" name="Content Placeholder 4">
            <a:extLst>
              <a:ext uri="{FF2B5EF4-FFF2-40B4-BE49-F238E27FC236}">
                <a16:creationId xmlns:a16="http://schemas.microsoft.com/office/drawing/2014/main" id="{21638637-EFE7-1E95-1211-42F20442D16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62546" y="882596"/>
            <a:ext cx="10236973" cy="5613620"/>
          </a:xfrm>
        </p:spPr>
      </p:pic>
    </p:spTree>
    <p:extLst>
      <p:ext uri="{BB962C8B-B14F-4D97-AF65-F5344CB8AC3E}">
        <p14:creationId xmlns:p14="http://schemas.microsoft.com/office/powerpoint/2010/main" val="1618221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8E251-8083-E266-5BC5-2F53D85ECC00}"/>
              </a:ext>
            </a:extLst>
          </p:cNvPr>
          <p:cNvSpPr>
            <a:spLocks noGrp="1"/>
          </p:cNvSpPr>
          <p:nvPr>
            <p:ph type="title"/>
          </p:nvPr>
        </p:nvSpPr>
        <p:spPr/>
        <p:txBody>
          <a:bodyPr/>
          <a:lstStyle/>
          <a:p>
            <a:pPr algn="ctr"/>
            <a:r>
              <a:rPr lang="en-US" sz="3600" b="1" u="sng" dirty="0">
                <a:latin typeface="Bell MT" panose="02020503060305020303" pitchFamily="18" charset="0"/>
              </a:rPr>
              <a:t>CONCLUSION</a:t>
            </a:r>
            <a:endParaRPr lang="en-IN" sz="3600" b="1" u="sng" dirty="0">
              <a:latin typeface="Bell MT" panose="02020503060305020303" pitchFamily="18" charset="0"/>
            </a:endParaRPr>
          </a:p>
        </p:txBody>
      </p:sp>
      <p:sp>
        <p:nvSpPr>
          <p:cNvPr id="3" name="Content Placeholder 2">
            <a:extLst>
              <a:ext uri="{FF2B5EF4-FFF2-40B4-BE49-F238E27FC236}">
                <a16:creationId xmlns:a16="http://schemas.microsoft.com/office/drawing/2014/main" id="{F0F0EAE3-2656-EBC4-AA68-BE3D30319CC1}"/>
              </a:ext>
            </a:extLst>
          </p:cNvPr>
          <p:cNvSpPr>
            <a:spLocks noGrp="1"/>
          </p:cNvSpPr>
          <p:nvPr>
            <p:ph idx="1"/>
          </p:nvPr>
        </p:nvSpPr>
        <p:spPr/>
        <p:txBody>
          <a:bodyPr/>
          <a:lstStyle/>
          <a:p>
            <a:pPr>
              <a:lnSpc>
                <a:spcPct val="150000"/>
              </a:lnSpc>
            </a:pPr>
            <a:r>
              <a:rPr lang="en-US" sz="2000" dirty="0"/>
              <a:t>The project feedback management system is designed in order to reduce the burden of maintaining the bulk of records of records of all the students feedback details.</a:t>
            </a:r>
          </a:p>
          <a:p>
            <a:pPr>
              <a:lnSpc>
                <a:spcPct val="150000"/>
              </a:lnSpc>
            </a:pPr>
            <a:r>
              <a:rPr lang="en-US" sz="2000" dirty="0"/>
              <a:t>Inserting, retrieving and updating the feedback details of a student are easy when it is compared to the manual feedback.</a:t>
            </a:r>
          </a:p>
          <a:p>
            <a:pPr>
              <a:lnSpc>
                <a:spcPct val="150000"/>
              </a:lnSpc>
            </a:pPr>
            <a:r>
              <a:rPr lang="en-US" sz="2000" dirty="0"/>
              <a:t>In collage student feedback system it is very easy process to save each and every record of individual student by the use of database.</a:t>
            </a:r>
          </a:p>
          <a:p>
            <a:pPr marL="0" indent="0">
              <a:buNone/>
            </a:pPr>
            <a:endParaRPr lang="en-IN" dirty="0"/>
          </a:p>
        </p:txBody>
      </p:sp>
    </p:spTree>
    <p:extLst>
      <p:ext uri="{BB962C8B-B14F-4D97-AF65-F5344CB8AC3E}">
        <p14:creationId xmlns:p14="http://schemas.microsoft.com/office/powerpoint/2010/main" val="22250359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Thank You Your Feedback Stock Illustrations – 62 Thank You Your Feedback  Stock Illustrations, Vectors &amp; Clipart - Dreamstime">
            <a:extLst>
              <a:ext uri="{FF2B5EF4-FFF2-40B4-BE49-F238E27FC236}">
                <a16:creationId xmlns:a16="http://schemas.microsoft.com/office/drawing/2014/main" id="{4D0587F3-E9FF-986D-BB7A-0B6E8DE4207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3235"/>
          <a:stretch/>
        </p:blipFill>
        <p:spPr bwMode="auto">
          <a:xfrm>
            <a:off x="313509" y="330208"/>
            <a:ext cx="11530147" cy="6218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25322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B6A43-1CC2-1D1C-C0F2-FA72FCF71EF8}"/>
              </a:ext>
            </a:extLst>
          </p:cNvPr>
          <p:cNvSpPr>
            <a:spLocks noGrp="1"/>
          </p:cNvSpPr>
          <p:nvPr>
            <p:ph type="title"/>
          </p:nvPr>
        </p:nvSpPr>
        <p:spPr/>
        <p:txBody>
          <a:bodyPr/>
          <a:lstStyle/>
          <a:p>
            <a:pPr algn="ctr"/>
            <a:r>
              <a:rPr lang="en-IN" sz="3600" b="1" u="sng" dirty="0">
                <a:latin typeface="Bell MT" panose="02020503060305020303" pitchFamily="18" charset="0"/>
              </a:rPr>
              <a:t>SYSTEM REQUIREMENTS</a:t>
            </a:r>
          </a:p>
        </p:txBody>
      </p:sp>
      <p:sp>
        <p:nvSpPr>
          <p:cNvPr id="3" name="Content Placeholder 2">
            <a:extLst>
              <a:ext uri="{FF2B5EF4-FFF2-40B4-BE49-F238E27FC236}">
                <a16:creationId xmlns:a16="http://schemas.microsoft.com/office/drawing/2014/main" id="{8AFA5ACF-E724-19D9-6FB7-C3A0C8C96D76}"/>
              </a:ext>
            </a:extLst>
          </p:cNvPr>
          <p:cNvSpPr>
            <a:spLocks noGrp="1"/>
          </p:cNvSpPr>
          <p:nvPr>
            <p:ph idx="1"/>
          </p:nvPr>
        </p:nvSpPr>
        <p:spPr>
          <a:xfrm>
            <a:off x="950967" y="1536633"/>
            <a:ext cx="7513764" cy="4555200"/>
          </a:xfrm>
        </p:spPr>
        <p:txBody>
          <a:bodyPr/>
          <a:lstStyle/>
          <a:p>
            <a:pPr marL="0" indent="0">
              <a:buNone/>
            </a:pPr>
            <a:endParaRPr lang="en-IN" b="1" dirty="0"/>
          </a:p>
          <a:p>
            <a:pPr marL="0" indent="0">
              <a:buNone/>
            </a:pPr>
            <a:r>
              <a:rPr lang="en-IN" sz="2400" b="1" dirty="0"/>
              <a:t>Software Requirements:</a:t>
            </a:r>
          </a:p>
          <a:p>
            <a:pPr marL="457200" lvl="1" indent="0">
              <a:buNone/>
            </a:pPr>
            <a:r>
              <a:rPr lang="en-IN" sz="2400" dirty="0"/>
              <a:t>Front end: bootstrap, HTML, CSS</a:t>
            </a:r>
          </a:p>
          <a:p>
            <a:pPr marL="457200" lvl="1" indent="0">
              <a:buNone/>
            </a:pPr>
            <a:r>
              <a:rPr lang="en-IN" sz="2400" dirty="0"/>
              <a:t>Backend: PHP, MYSQL</a:t>
            </a:r>
          </a:p>
          <a:p>
            <a:pPr marL="0" indent="0">
              <a:buNone/>
            </a:pPr>
            <a:endParaRPr lang="en-IN" sz="2400" dirty="0"/>
          </a:p>
          <a:p>
            <a:pPr marL="0" indent="0">
              <a:buNone/>
            </a:pPr>
            <a:endParaRPr lang="en-IN" sz="2400" dirty="0"/>
          </a:p>
          <a:p>
            <a:pPr marL="0" indent="0">
              <a:buNone/>
            </a:pPr>
            <a:r>
              <a:rPr lang="en-IN" sz="2400" b="1" dirty="0"/>
              <a:t>Hardware Requirements:</a:t>
            </a:r>
          </a:p>
          <a:p>
            <a:pPr marL="457200" lvl="1" indent="0">
              <a:buNone/>
            </a:pPr>
            <a:r>
              <a:rPr lang="en-IN" sz="2400" dirty="0"/>
              <a:t>Processor: Pentium dual core 2.00GHZ</a:t>
            </a:r>
          </a:p>
          <a:p>
            <a:pPr marL="457200" lvl="1" indent="0">
              <a:buNone/>
            </a:pPr>
            <a:r>
              <a:rPr lang="en-IN" sz="2400" dirty="0"/>
              <a:t>Hard disk: 20GB</a:t>
            </a:r>
          </a:p>
          <a:p>
            <a:pPr marL="457200" lvl="1" indent="0">
              <a:buNone/>
            </a:pPr>
            <a:r>
              <a:rPr lang="en-IN" sz="2400" dirty="0"/>
              <a:t>Ram: 4GB(minimum)</a:t>
            </a:r>
          </a:p>
          <a:p>
            <a:pPr marL="0" indent="0">
              <a:buNone/>
            </a:pPr>
            <a:endParaRPr lang="en-IN" dirty="0"/>
          </a:p>
        </p:txBody>
      </p:sp>
    </p:spTree>
    <p:extLst>
      <p:ext uri="{BB962C8B-B14F-4D97-AF65-F5344CB8AC3E}">
        <p14:creationId xmlns:p14="http://schemas.microsoft.com/office/powerpoint/2010/main" val="1389364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A9106-9EFB-A2A7-D6D0-8B0389922DFB}"/>
              </a:ext>
            </a:extLst>
          </p:cNvPr>
          <p:cNvSpPr>
            <a:spLocks noGrp="1"/>
          </p:cNvSpPr>
          <p:nvPr>
            <p:ph type="title"/>
          </p:nvPr>
        </p:nvSpPr>
        <p:spPr>
          <a:xfrm>
            <a:off x="951033" y="527623"/>
            <a:ext cx="10290000" cy="935417"/>
          </a:xfrm>
        </p:spPr>
        <p:txBody>
          <a:bodyPr/>
          <a:lstStyle/>
          <a:p>
            <a:pPr algn="ctr"/>
            <a:r>
              <a:rPr lang="en-IN" sz="3600" b="1" u="sng" dirty="0">
                <a:latin typeface="Bell MT" panose="02020503060305020303" pitchFamily="18" charset="0"/>
              </a:rPr>
              <a:t>MODULES</a:t>
            </a:r>
          </a:p>
        </p:txBody>
      </p:sp>
      <p:sp>
        <p:nvSpPr>
          <p:cNvPr id="3" name="Content Placeholder 2">
            <a:extLst>
              <a:ext uri="{FF2B5EF4-FFF2-40B4-BE49-F238E27FC236}">
                <a16:creationId xmlns:a16="http://schemas.microsoft.com/office/drawing/2014/main" id="{22658D1C-B168-A9F4-EADA-27F1B219ECAF}"/>
              </a:ext>
            </a:extLst>
          </p:cNvPr>
          <p:cNvSpPr>
            <a:spLocks noGrp="1"/>
          </p:cNvSpPr>
          <p:nvPr>
            <p:ph idx="1"/>
          </p:nvPr>
        </p:nvSpPr>
        <p:spPr>
          <a:xfrm>
            <a:off x="1656361" y="1545341"/>
            <a:ext cx="8079822" cy="4550659"/>
          </a:xfrm>
        </p:spPr>
        <p:txBody>
          <a:bodyPr>
            <a:normAutofit fontScale="92500" lnSpcReduction="10000"/>
          </a:bodyPr>
          <a:lstStyle/>
          <a:p>
            <a:pPr marL="0" indent="0">
              <a:lnSpc>
                <a:spcPct val="170000"/>
              </a:lnSpc>
              <a:buNone/>
            </a:pPr>
            <a:r>
              <a:rPr lang="en-IN" b="1" dirty="0"/>
              <a:t>Admin Module:</a:t>
            </a:r>
          </a:p>
          <a:p>
            <a:pPr>
              <a:lnSpc>
                <a:spcPct val="170000"/>
              </a:lnSpc>
            </a:pPr>
            <a:r>
              <a:rPr lang="en-IN" dirty="0"/>
              <a:t>Admin can add/delete department, subject and faculty.</a:t>
            </a:r>
          </a:p>
          <a:p>
            <a:pPr>
              <a:lnSpc>
                <a:spcPct val="170000"/>
              </a:lnSpc>
            </a:pPr>
            <a:r>
              <a:rPr lang="en-IN" dirty="0"/>
              <a:t>Admin can calculate the values in the calculation by department wise.</a:t>
            </a:r>
          </a:p>
          <a:p>
            <a:pPr>
              <a:lnSpc>
                <a:spcPct val="170000"/>
              </a:lnSpc>
            </a:pPr>
            <a:r>
              <a:rPr lang="en-IN" dirty="0"/>
              <a:t>View and download the overall final feedback report.</a:t>
            </a:r>
          </a:p>
          <a:p>
            <a:pPr>
              <a:lnSpc>
                <a:spcPct val="170000"/>
              </a:lnSpc>
            </a:pPr>
            <a:r>
              <a:rPr lang="en-IN" dirty="0"/>
              <a:t>Admin can change own password after login.</a:t>
            </a:r>
          </a:p>
          <a:p>
            <a:pPr marL="0" indent="0">
              <a:lnSpc>
                <a:spcPct val="170000"/>
              </a:lnSpc>
              <a:buNone/>
            </a:pPr>
            <a:endParaRPr lang="en-IN" b="1" dirty="0"/>
          </a:p>
          <a:p>
            <a:pPr marL="0" indent="0">
              <a:lnSpc>
                <a:spcPct val="170000"/>
              </a:lnSpc>
              <a:buNone/>
            </a:pPr>
            <a:r>
              <a:rPr lang="en-IN" b="1" dirty="0"/>
              <a:t>Student Module:</a:t>
            </a:r>
          </a:p>
          <a:p>
            <a:pPr>
              <a:lnSpc>
                <a:spcPct val="170000"/>
              </a:lnSpc>
            </a:pPr>
            <a:r>
              <a:rPr lang="en-IN" dirty="0"/>
              <a:t>Student can login with the valid username and roll number.</a:t>
            </a:r>
          </a:p>
          <a:p>
            <a:pPr>
              <a:lnSpc>
                <a:spcPct val="170000"/>
              </a:lnSpc>
            </a:pPr>
            <a:r>
              <a:rPr lang="en-IN" dirty="0"/>
              <a:t>Give feedback to their respective department staff members.</a:t>
            </a:r>
          </a:p>
          <a:p>
            <a:pPr>
              <a:lnSpc>
                <a:spcPct val="170000"/>
              </a:lnSpc>
            </a:pPr>
            <a:r>
              <a:rPr lang="en-IN" dirty="0"/>
              <a:t>Can give comments to the respective staff members.</a:t>
            </a:r>
          </a:p>
        </p:txBody>
      </p:sp>
    </p:spTree>
    <p:extLst>
      <p:ext uri="{BB962C8B-B14F-4D97-AF65-F5344CB8AC3E}">
        <p14:creationId xmlns:p14="http://schemas.microsoft.com/office/powerpoint/2010/main" val="381891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A7D01-A6DA-BA84-7717-FECFD3B29348}"/>
              </a:ext>
            </a:extLst>
          </p:cNvPr>
          <p:cNvSpPr>
            <a:spLocks noGrp="1"/>
          </p:cNvSpPr>
          <p:nvPr>
            <p:ph type="title"/>
          </p:nvPr>
        </p:nvSpPr>
        <p:spPr/>
        <p:txBody>
          <a:bodyPr/>
          <a:lstStyle/>
          <a:p>
            <a:r>
              <a:rPr lang="en-US" sz="3600" b="1" u="sng" dirty="0">
                <a:latin typeface="Bell MT" panose="02020503060305020303" pitchFamily="18" charset="0"/>
              </a:rPr>
              <a:t>IMPORTANCE'S OF FEEDBACK SYSTEM</a:t>
            </a:r>
            <a:endParaRPr lang="en-IN" sz="3600" b="1" u="sng" dirty="0">
              <a:latin typeface="Bell MT" panose="02020503060305020303" pitchFamily="18" charset="0"/>
            </a:endParaRPr>
          </a:p>
        </p:txBody>
      </p:sp>
      <p:sp>
        <p:nvSpPr>
          <p:cNvPr id="3" name="Content Placeholder 2">
            <a:extLst>
              <a:ext uri="{FF2B5EF4-FFF2-40B4-BE49-F238E27FC236}">
                <a16:creationId xmlns:a16="http://schemas.microsoft.com/office/drawing/2014/main" id="{F612B7CF-7E90-B9EB-194B-5B2C937C2E64}"/>
              </a:ext>
            </a:extLst>
          </p:cNvPr>
          <p:cNvSpPr>
            <a:spLocks noGrp="1"/>
          </p:cNvSpPr>
          <p:nvPr>
            <p:ph idx="1"/>
          </p:nvPr>
        </p:nvSpPr>
        <p:spPr>
          <a:xfrm>
            <a:off x="950967" y="1854925"/>
            <a:ext cx="8367204" cy="4236907"/>
          </a:xfrm>
        </p:spPr>
        <p:txBody>
          <a:bodyPr/>
          <a:lstStyle/>
          <a:p>
            <a:pPr>
              <a:lnSpc>
                <a:spcPct val="150000"/>
              </a:lnSpc>
            </a:pPr>
            <a:r>
              <a:rPr lang="en-US" sz="2800" dirty="0"/>
              <a:t>Helps to achieve goal of the communication.</a:t>
            </a:r>
          </a:p>
          <a:p>
            <a:pPr>
              <a:lnSpc>
                <a:spcPct val="150000"/>
              </a:lnSpc>
            </a:pPr>
            <a:r>
              <a:rPr lang="en-US" sz="2800" dirty="0"/>
              <a:t>Helps in problem solving and decision making.</a:t>
            </a:r>
          </a:p>
          <a:p>
            <a:pPr>
              <a:lnSpc>
                <a:spcPct val="150000"/>
              </a:lnSpc>
            </a:pPr>
            <a:r>
              <a:rPr lang="en-US" sz="2800" dirty="0"/>
              <a:t>To exchange idea and opinion.</a:t>
            </a:r>
          </a:p>
          <a:p>
            <a:pPr>
              <a:lnSpc>
                <a:spcPct val="150000"/>
              </a:lnSpc>
            </a:pPr>
            <a:r>
              <a:rPr lang="en-US" sz="2800" dirty="0"/>
              <a:t>Effective co-ordination.</a:t>
            </a:r>
          </a:p>
          <a:p>
            <a:pPr>
              <a:lnSpc>
                <a:spcPct val="150000"/>
              </a:lnSpc>
            </a:pPr>
            <a:r>
              <a:rPr lang="en-US" sz="2800" dirty="0"/>
              <a:t>Effective communication.</a:t>
            </a:r>
          </a:p>
        </p:txBody>
      </p:sp>
    </p:spTree>
    <p:extLst>
      <p:ext uri="{BB962C8B-B14F-4D97-AF65-F5344CB8AC3E}">
        <p14:creationId xmlns:p14="http://schemas.microsoft.com/office/powerpoint/2010/main" val="3255457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A48B8-88F1-507C-6111-F53D8195EE09}"/>
              </a:ext>
            </a:extLst>
          </p:cNvPr>
          <p:cNvSpPr>
            <a:spLocks noGrp="1"/>
          </p:cNvSpPr>
          <p:nvPr>
            <p:ph type="title"/>
          </p:nvPr>
        </p:nvSpPr>
        <p:spPr>
          <a:ln>
            <a:solidFill>
              <a:schemeClr val="bg1"/>
            </a:solidFill>
          </a:ln>
        </p:spPr>
        <p:txBody>
          <a:bodyPr/>
          <a:lstStyle/>
          <a:p>
            <a:r>
              <a:rPr lang="en-US" sz="3600" b="1" u="sng" dirty="0">
                <a:latin typeface="Bell MT" panose="02020503060305020303" pitchFamily="18" charset="0"/>
              </a:rPr>
              <a:t>UML DIAGRAM (Unified Modeling Language)</a:t>
            </a:r>
            <a:endParaRPr lang="en-IN" sz="3600" b="1" u="sng" dirty="0">
              <a:latin typeface="Bell MT" panose="02020503060305020303" pitchFamily="18" charset="0"/>
            </a:endParaRPr>
          </a:p>
        </p:txBody>
      </p:sp>
      <p:sp>
        <p:nvSpPr>
          <p:cNvPr id="3" name="Content Placeholder 2">
            <a:extLst>
              <a:ext uri="{FF2B5EF4-FFF2-40B4-BE49-F238E27FC236}">
                <a16:creationId xmlns:a16="http://schemas.microsoft.com/office/drawing/2014/main" id="{066A45CA-B34D-004D-F390-799B7B175EF8}"/>
              </a:ext>
            </a:extLst>
          </p:cNvPr>
          <p:cNvSpPr>
            <a:spLocks noGrp="1"/>
          </p:cNvSpPr>
          <p:nvPr>
            <p:ph idx="1"/>
          </p:nvPr>
        </p:nvSpPr>
        <p:spPr>
          <a:xfrm>
            <a:off x="950967" y="1536632"/>
            <a:ext cx="10242400" cy="5195093"/>
          </a:xfrm>
        </p:spPr>
        <p:txBody>
          <a:bodyPr/>
          <a:lstStyle/>
          <a:p>
            <a:pPr marL="0" indent="0">
              <a:buNone/>
            </a:pPr>
            <a:r>
              <a:rPr lang="en-IN" sz="1800" b="1" kern="100" dirty="0">
                <a:effectLst/>
                <a:latin typeface="+mn-lt"/>
                <a:ea typeface="Calibri" panose="020F0502020204030204" pitchFamily="34" charset="0"/>
                <a:cs typeface="Times New Roman" panose="02020603050405020304" pitchFamily="18" charset="0"/>
              </a:rPr>
              <a:t>USE CASE DIAGRAM:</a:t>
            </a:r>
          </a:p>
          <a:p>
            <a:pPr marL="457200" lvl="1" indent="0">
              <a:buNone/>
            </a:pPr>
            <a:r>
              <a:rPr lang="en-IN" sz="1800" kern="100" dirty="0">
                <a:effectLst/>
                <a:latin typeface="Calibri Light" panose="020F0302020204030204" pitchFamily="34" charset="0"/>
                <a:ea typeface="Calibri" panose="020F0502020204030204" pitchFamily="34" charset="0"/>
                <a:cs typeface="Times New Roman" panose="02020603050405020304" pitchFamily="18" charset="0"/>
              </a:rPr>
              <a:t>A use case diagram is a diagram that shows a set of use cases and actors and relationships.</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N" sz="1800" b="1" kern="100" dirty="0">
              <a:latin typeface="Calibri Light" panose="020F0302020204030204" pitchFamily="34" charset="0"/>
              <a:ea typeface="Calibri" panose="020F0502020204030204" pitchFamily="34" charset="0"/>
              <a:cs typeface="Times New Roman" panose="02020603050405020304" pitchFamily="18" charset="0"/>
            </a:endParaRPr>
          </a:p>
          <a:p>
            <a:pPr marL="0" indent="0">
              <a:buNone/>
            </a:pPr>
            <a:r>
              <a:rPr lang="en-IN" sz="1800" b="1" kern="100" dirty="0">
                <a:effectLst/>
                <a:latin typeface="+mn-lt"/>
                <a:ea typeface="Calibri" panose="020F0502020204030204" pitchFamily="34" charset="0"/>
                <a:cs typeface="Times New Roman" panose="02020603050405020304" pitchFamily="18" charset="0"/>
              </a:rPr>
              <a:t>OVERALL USE CASE:</a:t>
            </a:r>
          </a:p>
          <a:p>
            <a:endParaRPr lang="en-IN" dirty="0"/>
          </a:p>
        </p:txBody>
      </p:sp>
      <p:pic>
        <p:nvPicPr>
          <p:cNvPr id="4" name="Picture 3">
            <a:extLst>
              <a:ext uri="{FF2B5EF4-FFF2-40B4-BE49-F238E27FC236}">
                <a16:creationId xmlns:a16="http://schemas.microsoft.com/office/drawing/2014/main" id="{A61B6FFA-3A4C-DF69-1244-7E019DC26C8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4821" y="2969623"/>
            <a:ext cx="8823158" cy="3687850"/>
          </a:xfrm>
          <a:prstGeom prst="rect">
            <a:avLst/>
          </a:prstGeom>
          <a:noFill/>
          <a:ln>
            <a:noFill/>
          </a:ln>
        </p:spPr>
      </p:pic>
    </p:spTree>
    <p:extLst>
      <p:ext uri="{BB962C8B-B14F-4D97-AF65-F5344CB8AC3E}">
        <p14:creationId xmlns:p14="http://schemas.microsoft.com/office/powerpoint/2010/main" val="375201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C89BDB-5DC2-E5BF-6325-F7085669AA59}"/>
              </a:ext>
            </a:extLst>
          </p:cNvPr>
          <p:cNvSpPr>
            <a:spLocks noGrp="1"/>
          </p:cNvSpPr>
          <p:nvPr>
            <p:ph idx="1"/>
          </p:nvPr>
        </p:nvSpPr>
        <p:spPr>
          <a:xfrm>
            <a:off x="838200" y="224589"/>
            <a:ext cx="10515600" cy="5952374"/>
          </a:xfrm>
        </p:spPr>
        <p:txBody>
          <a:bodyPr/>
          <a:lstStyle/>
          <a:p>
            <a:pPr marL="139700" indent="0">
              <a:buNone/>
            </a:pPr>
            <a:r>
              <a:rPr lang="en-IN" sz="1800" b="1" kern="100" dirty="0">
                <a:effectLst/>
                <a:latin typeface="+mj-lt"/>
                <a:ea typeface="Calibri" panose="020F0502020204030204" pitchFamily="34" charset="0"/>
                <a:cs typeface="Times New Roman" panose="02020603050405020304" pitchFamily="18" charset="0"/>
              </a:rPr>
              <a:t>ADMINISTRATOR USE CASE:</a:t>
            </a:r>
          </a:p>
          <a:p>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pic>
        <p:nvPicPr>
          <p:cNvPr id="4" name="Picture 3">
            <a:extLst>
              <a:ext uri="{FF2B5EF4-FFF2-40B4-BE49-F238E27FC236}">
                <a16:creationId xmlns:a16="http://schemas.microsoft.com/office/drawing/2014/main" id="{4DCC9128-AD4D-8C19-8F4A-FC7851DA4263}"/>
              </a:ext>
            </a:extLst>
          </p:cNvPr>
          <p:cNvPicPr>
            <a:picLocks noChangeAspect="1"/>
          </p:cNvPicPr>
          <p:nvPr/>
        </p:nvPicPr>
        <p:blipFill rotWithShape="1">
          <a:blip r:embed="rId2">
            <a:extLst>
              <a:ext uri="{28A0092B-C50C-407E-A947-70E740481C1C}">
                <a14:useLocalDpi xmlns:a14="http://schemas.microsoft.com/office/drawing/2010/main" val="0"/>
              </a:ext>
            </a:extLst>
          </a:blip>
          <a:srcRect b="19809"/>
          <a:stretch/>
        </p:blipFill>
        <p:spPr bwMode="auto">
          <a:xfrm>
            <a:off x="838199" y="801189"/>
            <a:ext cx="9332495" cy="5747657"/>
          </a:xfrm>
          <a:prstGeom prst="rect">
            <a:avLst/>
          </a:prstGeom>
          <a:noFill/>
          <a:ln>
            <a:noFill/>
          </a:ln>
        </p:spPr>
      </p:pic>
    </p:spTree>
    <p:extLst>
      <p:ext uri="{BB962C8B-B14F-4D97-AF65-F5344CB8AC3E}">
        <p14:creationId xmlns:p14="http://schemas.microsoft.com/office/powerpoint/2010/main" val="1498708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F15513-AD5F-B3F4-2649-4CC2A7CCEF0B}"/>
              </a:ext>
            </a:extLst>
          </p:cNvPr>
          <p:cNvSpPr>
            <a:spLocks noGrp="1"/>
          </p:cNvSpPr>
          <p:nvPr>
            <p:ph idx="1"/>
          </p:nvPr>
        </p:nvSpPr>
        <p:spPr>
          <a:xfrm>
            <a:off x="838200" y="176463"/>
            <a:ext cx="10515600" cy="6000500"/>
          </a:xfrm>
        </p:spPr>
        <p:txBody>
          <a:bodyPr/>
          <a:lstStyle/>
          <a:p>
            <a:pPr marL="139700" indent="0">
              <a:buNone/>
            </a:pPr>
            <a:r>
              <a:rPr lang="en-IN" sz="1800" b="1" dirty="0">
                <a:effectLst/>
                <a:latin typeface="+mj-lt"/>
                <a:ea typeface="Calibri" panose="020F0502020204030204" pitchFamily="34" charset="0"/>
              </a:rPr>
              <a:t>STUDENT USE CASE:</a:t>
            </a:r>
          </a:p>
          <a:p>
            <a:endParaRPr lang="en-IN" dirty="0"/>
          </a:p>
        </p:txBody>
      </p:sp>
      <p:pic>
        <p:nvPicPr>
          <p:cNvPr id="4" name="Picture 3">
            <a:extLst>
              <a:ext uri="{FF2B5EF4-FFF2-40B4-BE49-F238E27FC236}">
                <a16:creationId xmlns:a16="http://schemas.microsoft.com/office/drawing/2014/main" id="{F72BA3D8-0B79-3FF1-49DD-0188765F5783}"/>
              </a:ext>
            </a:extLst>
          </p:cNvPr>
          <p:cNvPicPr>
            <a:picLocks noChangeAspect="1"/>
          </p:cNvPicPr>
          <p:nvPr/>
        </p:nvPicPr>
        <p:blipFill rotWithShape="1">
          <a:blip r:embed="rId2">
            <a:extLst>
              <a:ext uri="{28A0092B-C50C-407E-A947-70E740481C1C}">
                <a14:useLocalDpi xmlns:a14="http://schemas.microsoft.com/office/drawing/2010/main" val="0"/>
              </a:ext>
            </a:extLst>
          </a:blip>
          <a:srcRect l="8961" t="6262" r="10168" b="28161"/>
          <a:stretch/>
        </p:blipFill>
        <p:spPr bwMode="auto">
          <a:xfrm>
            <a:off x="838200" y="681037"/>
            <a:ext cx="9541042" cy="6000500"/>
          </a:xfrm>
          <a:prstGeom prst="rect">
            <a:avLst/>
          </a:prstGeom>
          <a:noFill/>
          <a:ln>
            <a:noFill/>
          </a:ln>
        </p:spPr>
      </p:pic>
      <p:sp>
        <p:nvSpPr>
          <p:cNvPr id="6" name="TextBox 5">
            <a:extLst>
              <a:ext uri="{FF2B5EF4-FFF2-40B4-BE49-F238E27FC236}">
                <a16:creationId xmlns:a16="http://schemas.microsoft.com/office/drawing/2014/main" id="{EBD6DFC3-844F-4D64-245E-FAF8E0AA843A}"/>
              </a:ext>
            </a:extLst>
          </p:cNvPr>
          <p:cNvSpPr txBox="1"/>
          <p:nvPr/>
        </p:nvSpPr>
        <p:spPr>
          <a:xfrm>
            <a:off x="1672046" y="4101737"/>
            <a:ext cx="914400" cy="307777"/>
          </a:xfrm>
          <a:prstGeom prst="rect">
            <a:avLst/>
          </a:prstGeom>
          <a:noFill/>
        </p:spPr>
        <p:txBody>
          <a:bodyPr wrap="square" rtlCol="0">
            <a:spAutoFit/>
          </a:bodyPr>
          <a:lstStyle/>
          <a:p>
            <a:r>
              <a:rPr lang="en-IN" sz="1400" kern="100" dirty="0">
                <a:effectLst/>
                <a:latin typeface="Calibri" panose="020F0502020204030204" pitchFamily="34" charset="0"/>
                <a:ea typeface="Calibri" panose="020F0502020204030204" pitchFamily="34" charset="0"/>
                <a:cs typeface="Times New Roman" panose="02020603050405020304" pitchFamily="18" charset="0"/>
              </a:rPr>
              <a:t>Student</a:t>
            </a:r>
          </a:p>
        </p:txBody>
      </p:sp>
    </p:spTree>
    <p:extLst>
      <p:ext uri="{BB962C8B-B14F-4D97-AF65-F5344CB8AC3E}">
        <p14:creationId xmlns:p14="http://schemas.microsoft.com/office/powerpoint/2010/main" val="3891692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7C9FE-5519-CBA8-770B-2051A6C711AF}"/>
              </a:ext>
            </a:extLst>
          </p:cNvPr>
          <p:cNvSpPr>
            <a:spLocks noGrp="1"/>
          </p:cNvSpPr>
          <p:nvPr>
            <p:ph type="title"/>
          </p:nvPr>
        </p:nvSpPr>
        <p:spPr>
          <a:xfrm>
            <a:off x="950967" y="593367"/>
            <a:ext cx="10290000" cy="530039"/>
          </a:xfrm>
        </p:spPr>
        <p:txBody>
          <a:bodyPr/>
          <a:lstStyle/>
          <a:p>
            <a:r>
              <a:rPr lang="en-IN" sz="1800" b="1" dirty="0">
                <a:effectLst/>
                <a:latin typeface="+mj-lt"/>
                <a:ea typeface="Calibri" panose="020F0502020204030204" pitchFamily="34" charset="0"/>
                <a:cs typeface="Calibri Light" panose="020F0302020204030204" pitchFamily="34" charset="0"/>
              </a:rPr>
              <a:t>ER-DIAGRAM:</a:t>
            </a:r>
            <a:endParaRPr lang="en-IN" b="1" dirty="0">
              <a:latin typeface="+mj-lt"/>
            </a:endParaRPr>
          </a:p>
        </p:txBody>
      </p:sp>
      <p:pic>
        <p:nvPicPr>
          <p:cNvPr id="4" name="Content Placeholder 3">
            <a:extLst>
              <a:ext uri="{FF2B5EF4-FFF2-40B4-BE49-F238E27FC236}">
                <a16:creationId xmlns:a16="http://schemas.microsoft.com/office/drawing/2014/main" id="{AD8A158E-C198-DA51-65FF-9A52FE2DD56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6819" t="6954" r="7158" b="61409"/>
          <a:stretch/>
        </p:blipFill>
        <p:spPr bwMode="auto">
          <a:xfrm>
            <a:off x="225434" y="1241509"/>
            <a:ext cx="11389049" cy="525136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46575537"/>
      </p:ext>
    </p:extLst>
  </p:cSld>
  <p:clrMapOvr>
    <a:masterClrMapping/>
  </p:clrMapOvr>
</p:sld>
</file>

<file path=ppt/theme/theme1.xml><?xml version="1.0" encoding="utf-8"?>
<a:theme xmlns:a="http://schemas.openxmlformats.org/drawingml/2006/main" name="Java Programming Workshop by Slidesgo">
  <a:themeElements>
    <a:clrScheme name="Simple Light">
      <a:dk1>
        <a:srgbClr val="FAFAFA"/>
      </a:dk1>
      <a:lt1>
        <a:srgbClr val="0E0E0E"/>
      </a:lt1>
      <a:dk2>
        <a:srgbClr val="2E2E2E"/>
      </a:dk2>
      <a:lt2>
        <a:srgbClr val="0F0F0F"/>
      </a:lt2>
      <a:accent1>
        <a:srgbClr val="00C3DA"/>
      </a:accent1>
      <a:accent2>
        <a:srgbClr val="0B8EDA"/>
      </a:accent2>
      <a:accent3>
        <a:srgbClr val="7800DA"/>
      </a:accent3>
      <a:accent4>
        <a:srgbClr val="DA0078"/>
      </a:accent4>
      <a:accent5>
        <a:srgbClr val="FFFFFF"/>
      </a:accent5>
      <a:accent6>
        <a:srgbClr val="FFFFFF"/>
      </a:accent6>
      <a:hlink>
        <a:srgbClr val="FAFAF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Simple Light">
      <a:dk1>
        <a:srgbClr val="0E2A47"/>
      </a:dk1>
      <a:lt1>
        <a:srgbClr val="FFFFFF"/>
      </a:lt1>
      <a:dk2>
        <a:srgbClr val="869FB2"/>
      </a:dk2>
      <a:lt2>
        <a:srgbClr val="FFFFFF"/>
      </a:lt2>
      <a:accent1>
        <a:srgbClr val="FFFFFF"/>
      </a:accent1>
      <a:accent2>
        <a:srgbClr val="FFFFFF"/>
      </a:accent2>
      <a:accent3>
        <a:srgbClr val="FFFFFF"/>
      </a:accent3>
      <a:accent4>
        <a:srgbClr val="FFFFFF"/>
      </a:accent4>
      <a:accent5>
        <a:srgbClr val="FFFFFF"/>
      </a:accent5>
      <a:accent6>
        <a:srgbClr val="FFFFFF"/>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Java Programming Workshop by Slidesgo">
  <a:themeElements>
    <a:clrScheme name="Simple Light">
      <a:dk1>
        <a:srgbClr val="FAFAFA"/>
      </a:dk1>
      <a:lt1>
        <a:srgbClr val="0E0E0E"/>
      </a:lt1>
      <a:dk2>
        <a:srgbClr val="2E2E2E"/>
      </a:dk2>
      <a:lt2>
        <a:srgbClr val="0F0F0F"/>
      </a:lt2>
      <a:accent1>
        <a:srgbClr val="00C3DA"/>
      </a:accent1>
      <a:accent2>
        <a:srgbClr val="0B8EDA"/>
      </a:accent2>
      <a:accent3>
        <a:srgbClr val="7800DA"/>
      </a:accent3>
      <a:accent4>
        <a:srgbClr val="DA0078"/>
      </a:accent4>
      <a:accent5>
        <a:srgbClr val="FFFFFF"/>
      </a:accent5>
      <a:accent6>
        <a:srgbClr val="FFFFFF"/>
      </a:accent6>
      <a:hlink>
        <a:srgbClr val="FAFAF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Slidesgo Final Pages">
  <a:themeElements>
    <a:clrScheme name="Simple Light">
      <a:dk1>
        <a:srgbClr val="0E2A47"/>
      </a:dk1>
      <a:lt1>
        <a:srgbClr val="FFFFFF"/>
      </a:lt1>
      <a:dk2>
        <a:srgbClr val="869FB2"/>
      </a:dk2>
      <a:lt2>
        <a:srgbClr val="FFFFFF"/>
      </a:lt2>
      <a:accent1>
        <a:srgbClr val="FFFFFF"/>
      </a:accent1>
      <a:accent2>
        <a:srgbClr val="FFFFFF"/>
      </a:accent2>
      <a:accent3>
        <a:srgbClr val="FFFFFF"/>
      </a:accent3>
      <a:accent4>
        <a:srgbClr val="FFFFFF"/>
      </a:accent4>
      <a:accent5>
        <a:srgbClr val="FFFFFF"/>
      </a:accent5>
      <a:accent6>
        <a:srgbClr val="FFFFFF"/>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Java Programming Workshop by Slidesgo</Template>
  <TotalTime>809</TotalTime>
  <Words>452</Words>
  <Application>Microsoft Office PowerPoint</Application>
  <PresentationFormat>Widescreen</PresentationFormat>
  <Paragraphs>62</Paragraphs>
  <Slides>27</Slides>
  <Notes>0</Notes>
  <HiddenSlides>0</HiddenSlides>
  <MMClips>0</MMClips>
  <ScaleCrop>false</ScaleCrop>
  <HeadingPairs>
    <vt:vector size="6" baseType="variant">
      <vt:variant>
        <vt:lpstr>Fonts Used</vt:lpstr>
      </vt:variant>
      <vt:variant>
        <vt:i4>14</vt:i4>
      </vt:variant>
      <vt:variant>
        <vt:lpstr>Theme</vt:lpstr>
      </vt:variant>
      <vt:variant>
        <vt:i4>4</vt:i4>
      </vt:variant>
      <vt:variant>
        <vt:lpstr>Slide Titles</vt:lpstr>
      </vt:variant>
      <vt:variant>
        <vt:i4>27</vt:i4>
      </vt:variant>
    </vt:vector>
  </HeadingPairs>
  <TitlesOfParts>
    <vt:vector size="45" baseType="lpstr">
      <vt:lpstr>Anton</vt:lpstr>
      <vt:lpstr>Arial</vt:lpstr>
      <vt:lpstr>Bebas Neue</vt:lpstr>
      <vt:lpstr>Bell MT</vt:lpstr>
      <vt:lpstr>Calibri</vt:lpstr>
      <vt:lpstr>Calibri Light</vt:lpstr>
      <vt:lpstr>Catamaran</vt:lpstr>
      <vt:lpstr>DM Sans</vt:lpstr>
      <vt:lpstr>Nunito Light</vt:lpstr>
      <vt:lpstr>Open Sans</vt:lpstr>
      <vt:lpstr>Proxima Nova</vt:lpstr>
      <vt:lpstr>PT Sans</vt:lpstr>
      <vt:lpstr>Roboto Condensed Light</vt:lpstr>
      <vt:lpstr>Times New Roman</vt:lpstr>
      <vt:lpstr>Java Programming Workshop by Slidesgo</vt:lpstr>
      <vt:lpstr>Slidesgo Final Pages</vt:lpstr>
      <vt:lpstr>1_Java Programming Workshop by Slidesgo</vt:lpstr>
      <vt:lpstr>1_Slidesgo Final Pages</vt:lpstr>
      <vt:lpstr>STUDENT FEEDBACK SYSTEM</vt:lpstr>
      <vt:lpstr>                               INTRODUCTION</vt:lpstr>
      <vt:lpstr>SYSTEM REQUIREMENTS</vt:lpstr>
      <vt:lpstr>MODULES</vt:lpstr>
      <vt:lpstr>IMPORTANCE'S OF FEEDBACK SYSTEM</vt:lpstr>
      <vt:lpstr>UML DIAGRAM (Unified Modeling Language)</vt:lpstr>
      <vt:lpstr>PowerPoint Presentation</vt:lpstr>
      <vt:lpstr>PowerPoint Presentation</vt:lpstr>
      <vt:lpstr>ER-DIAGRAM:</vt:lpstr>
      <vt:lpstr>HOME PAGE</vt:lpstr>
      <vt:lpstr>WELCOME ADMIN PAGE</vt:lpstr>
      <vt:lpstr>ADD FACULTY SECTION </vt:lpstr>
      <vt:lpstr>FACULTY DETAILS</vt:lpstr>
      <vt:lpstr>UPDATE FACULTY DETAILS</vt:lpstr>
      <vt:lpstr>STUDENT FEEDBACK SECTION 1</vt:lpstr>
      <vt:lpstr>STUDENT FEEDBACK SECTION 2</vt:lpstr>
      <vt:lpstr>STUDENT FEEDBACK SECTION 3</vt:lpstr>
      <vt:lpstr>STUDENT FEEDBACK SECTION 4</vt:lpstr>
      <vt:lpstr>SHOW STUDENT’S FEEDBACK</vt:lpstr>
      <vt:lpstr>PRINT FEEDBACK PAGE</vt:lpstr>
      <vt:lpstr>CHANGE PASSWORD SECTION</vt:lpstr>
      <vt:lpstr>ADMIN DATABASE</vt:lpstr>
      <vt:lpstr>FACULTY DETAILS DATABASE</vt:lpstr>
      <vt:lpstr>FEEDBACK DATABASE</vt:lpstr>
      <vt:lpstr>FEEDBACK COMMENTS DATABASE</vt:lpstr>
      <vt:lpstr>CONCLUSION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Rajat Ghosh</dc:creator>
  <cp:lastModifiedBy>Abhijit Das</cp:lastModifiedBy>
  <cp:revision>11</cp:revision>
  <dcterms:created xsi:type="dcterms:W3CDTF">2023-05-26T06:53:12Z</dcterms:created>
  <dcterms:modified xsi:type="dcterms:W3CDTF">2025-02-12T17:18:34Z</dcterms:modified>
</cp:coreProperties>
</file>